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80000">
              <a:schemeClr val="bg1">
                <a:alpha val="60000"/>
              </a:schemeClr>
            </a:gs>
            <a:gs pos="0">
              <a:srgbClr val="FFC000">
                <a:alpha val="60000"/>
              </a:srgbClr>
            </a:gs>
            <a:gs pos="25000">
              <a:srgbClr val="FF0000">
                <a:alpha val="60000"/>
              </a:srgbClr>
            </a:gs>
            <a:gs pos="48000">
              <a:srgbClr val="C00000">
                <a:alpha val="60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2E95D-6CBF-FBD4-F580-07EA0BC86F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200" y="1408756"/>
            <a:ext cx="5840268" cy="2369828"/>
          </a:xfrm>
        </p:spPr>
        <p:txBody>
          <a:bodyPr anchor="b">
            <a:normAutofit/>
          </a:bodyPr>
          <a:lstStyle>
            <a:lvl1pPr algn="l">
              <a:defRPr sz="5400" u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AA31F0-2468-2F84-CE20-B121224E3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2850" y="4032713"/>
            <a:ext cx="5846618" cy="182350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0F196-7E59-B77C-049F-E626873CE2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9832" y="6356350"/>
            <a:ext cx="227156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A294DE7-8BC1-4F2A-A548-F5576B8D5AD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0633F-C833-B957-E441-B63D7F886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29200" y="632312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64C8955-3231-3BF5-9079-61F67E30E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717" y="1213032"/>
            <a:ext cx="4068766" cy="4030563"/>
          </a:xfrm>
          <a:prstGeom prst="rect">
            <a:avLst/>
          </a:prstGeom>
        </p:spPr>
      </p:pic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BB844077-8761-9A29-559E-8F4DEC10CCEC}"/>
              </a:ext>
            </a:extLst>
          </p:cNvPr>
          <p:cNvCxnSpPr>
            <a:cxnSpLocks/>
          </p:cNvCxnSpPr>
          <p:nvPr/>
        </p:nvCxnSpPr>
        <p:spPr>
          <a:xfrm>
            <a:off x="5029200" y="3831149"/>
            <a:ext cx="5846618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D2CD8C2-A51B-60BD-833A-1B548E0E7D7A}"/>
              </a:ext>
            </a:extLst>
          </p:cNvPr>
          <p:cNvGrpSpPr/>
          <p:nvPr/>
        </p:nvGrpSpPr>
        <p:grpSpPr>
          <a:xfrm>
            <a:off x="-19050" y="-2185"/>
            <a:ext cx="737150" cy="2021468"/>
            <a:chOff x="-551" y="4635235"/>
            <a:chExt cx="737150" cy="202146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16D8E60A-E04E-D6D4-A311-4314372CB6C9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5BDAC869-FA7A-7060-0124-3056D483F799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68161CB4-80F9-5B02-D48B-659EC1BBB7CA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AEF9EB19-CB23-90F8-07CC-77D1E8B42272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B4AB4C4B-5AFC-AA79-EE1E-2280B068986B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DD90E8E-484B-47F2-6C14-7BCA55C2B4D0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67A4D0E3-9E8C-CECB-0394-C9565BCC4E44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9F87B00-807F-224B-51A9-CB2ADE5ED65B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131F837-DD06-E405-A271-4F6D70D0DCCB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34D0C0B-F14D-42A9-0D69-708971681B98}"/>
              </a:ext>
            </a:extLst>
          </p:cNvPr>
          <p:cNvGrpSpPr/>
          <p:nvPr/>
        </p:nvGrpSpPr>
        <p:grpSpPr>
          <a:xfrm rot="10800000">
            <a:off x="11454850" y="4836532"/>
            <a:ext cx="737150" cy="2021468"/>
            <a:chOff x="-551" y="4635235"/>
            <a:chExt cx="737150" cy="2021468"/>
          </a:xfrm>
          <a:solidFill>
            <a:schemeClr val="tx1"/>
          </a:solidFill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637C4C85-57CA-B99A-F891-A973C6F79C42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67A41796-5416-14D1-6C3F-2A956D47175A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4FCF68B3-892D-B271-0E5E-F885C0DBD010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E5A1729-AF55-4E05-FF8C-06003C1841B1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8105499D-0B6B-A9F6-E7EB-04F8C53A5187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A4AAF451-EC09-D41D-49AF-7F630F5B1287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ECDF8C68-58CC-3716-8457-E8879813A7C8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711265DF-64A3-A9D6-2F71-DF47B5F136E5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C99E6AF5-F509-E508-C7D3-850BE177F7FD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293B333B-E6C9-EFD2-9152-DB5F6C72709D}"/>
              </a:ext>
            </a:extLst>
          </p:cNvPr>
          <p:cNvSpPr txBox="1">
            <a:spLocks/>
          </p:cNvSpPr>
          <p:nvPr/>
        </p:nvSpPr>
        <p:spPr>
          <a:xfrm>
            <a:off x="9792290" y="5908787"/>
            <a:ext cx="1354090" cy="8286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D8B146-AFF1-4993-BCCF-67E288921D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116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DF359-CD4E-3A90-1344-BAAD070EC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019283"/>
            <a:ext cx="8215357" cy="4566244"/>
          </a:xfrm>
        </p:spPr>
        <p:txBody>
          <a:bodyPr/>
          <a:lstStyle>
            <a:lvl1pPr marL="457200" indent="-457200">
              <a:buClr>
                <a:srgbClr val="C00000"/>
              </a:buClr>
              <a:buFont typeface="Times New Roman" panose="02020603050405020304" pitchFamily="18" charset="0"/>
              <a:buChar char="►"/>
              <a:defRPr/>
            </a:lvl1pPr>
            <a:lvl2pPr marL="800100" indent="-342900">
              <a:buClr>
                <a:srgbClr val="C00000"/>
              </a:buClr>
              <a:buFont typeface="Times New Roman" panose="02020603050405020304" pitchFamily="18" charset="0"/>
              <a:buChar char="►"/>
              <a:defRPr/>
            </a:lvl2pPr>
            <a:lvl3pPr marL="1257300" indent="-342900">
              <a:buClr>
                <a:srgbClr val="C00000"/>
              </a:buClr>
              <a:buFont typeface="Times New Roman" panose="02020603050405020304" pitchFamily="18" charset="0"/>
              <a:buChar char="►"/>
              <a:defRPr/>
            </a:lvl3pPr>
            <a:lvl4pPr marL="1657350" indent="-285750">
              <a:buClr>
                <a:srgbClr val="C00000"/>
              </a:buClr>
              <a:buFont typeface="Times New Roman" panose="02020603050405020304" pitchFamily="18" charset="0"/>
              <a:buChar char="►"/>
              <a:defRPr/>
            </a:lvl4pPr>
            <a:lvl5pPr marL="2114550" indent="-285750">
              <a:buClr>
                <a:srgbClr val="C00000"/>
              </a:buClr>
              <a:buFont typeface="Times New Roman" panose="02020603050405020304" pitchFamily="18" charset="0"/>
              <a:buChar char="►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2" name="Title 1">
            <a:extLst>
              <a:ext uri="{FF2B5EF4-FFF2-40B4-BE49-F238E27FC236}">
                <a16:creationId xmlns:a16="http://schemas.microsoft.com/office/drawing/2014/main" id="{028522AC-5900-2EAD-1622-D54815BA7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81036"/>
            <a:ext cx="8239991" cy="8605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B27056B0-A477-4EDC-277B-D57F88BB6D4A}"/>
              </a:ext>
            </a:extLst>
          </p:cNvPr>
          <p:cNvCxnSpPr>
            <a:cxnSpLocks/>
          </p:cNvCxnSpPr>
          <p:nvPr/>
        </p:nvCxnSpPr>
        <p:spPr>
          <a:xfrm>
            <a:off x="1219200" y="1578059"/>
            <a:ext cx="8239991" cy="0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67239E1-318B-5519-39C2-C36187B72244}"/>
              </a:ext>
            </a:extLst>
          </p:cNvPr>
          <p:cNvGrpSpPr/>
          <p:nvPr/>
        </p:nvGrpSpPr>
        <p:grpSpPr>
          <a:xfrm>
            <a:off x="-19050" y="-2763"/>
            <a:ext cx="737150" cy="2021468"/>
            <a:chOff x="-551" y="4635235"/>
            <a:chExt cx="737150" cy="2021468"/>
          </a:xfrm>
          <a:solidFill>
            <a:schemeClr val="accent6"/>
          </a:solidFill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654C29A8-D5B2-F4AB-B79D-101D926F6223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BDDC2CE8-C98A-21BC-CB84-019C90C401C7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3531E7E9-420E-314A-D28E-0591409DB9FB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6855CCA-7155-04DF-4907-4F1B3909E88B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B100DE9D-F119-FA07-317B-096EE4927964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519EB6B1-8CFA-06AC-27CF-AD24E9C1589A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46931389-E885-90E7-EC7B-FE9215A3759C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F657A3C2-5D9F-637C-694E-1D38BE9BDF9B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E20C266F-02AD-990C-8FE1-EE3A81BA7653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083A3B6-1940-540A-C4F3-BD5FF6BFE0BA}"/>
              </a:ext>
            </a:extLst>
          </p:cNvPr>
          <p:cNvGrpSpPr/>
          <p:nvPr/>
        </p:nvGrpSpPr>
        <p:grpSpPr>
          <a:xfrm rot="10800000">
            <a:off x="11460328" y="4839067"/>
            <a:ext cx="737150" cy="2021468"/>
            <a:chOff x="-551" y="4635235"/>
            <a:chExt cx="737150" cy="2021468"/>
          </a:xfrm>
          <a:solidFill>
            <a:schemeClr val="tx1"/>
          </a:solidFill>
        </p:grpSpPr>
        <p:sp>
          <p:nvSpPr>
            <p:cNvPr id="69" name="Isosceles Triangle 68">
              <a:extLst>
                <a:ext uri="{FF2B5EF4-FFF2-40B4-BE49-F238E27FC236}">
                  <a16:creationId xmlns:a16="http://schemas.microsoft.com/office/drawing/2014/main" id="{1D479DF2-5F2B-6F5E-BFD7-72A35B009BEE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Isosceles Triangle 69">
              <a:extLst>
                <a:ext uri="{FF2B5EF4-FFF2-40B4-BE49-F238E27FC236}">
                  <a16:creationId xmlns:a16="http://schemas.microsoft.com/office/drawing/2014/main" id="{66F2CD43-D3F2-EEAF-3EA9-A5C49B251BFB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Isosceles Triangle 70">
              <a:extLst>
                <a:ext uri="{FF2B5EF4-FFF2-40B4-BE49-F238E27FC236}">
                  <a16:creationId xmlns:a16="http://schemas.microsoft.com/office/drawing/2014/main" id="{D9DBDFC4-274C-CB2D-050B-A1738ADDCEAC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Isosceles Triangle 71">
              <a:extLst>
                <a:ext uri="{FF2B5EF4-FFF2-40B4-BE49-F238E27FC236}">
                  <a16:creationId xmlns:a16="http://schemas.microsoft.com/office/drawing/2014/main" id="{212F8E21-95CA-ABF1-C2ED-B0E95FA6A264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Isosceles Triangle 72">
              <a:extLst>
                <a:ext uri="{FF2B5EF4-FFF2-40B4-BE49-F238E27FC236}">
                  <a16:creationId xmlns:a16="http://schemas.microsoft.com/office/drawing/2014/main" id="{CA0B67C1-A875-8162-E42A-57435C2319F6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id="{F91BB71E-6FE8-E95A-859C-8C9DF5A8BCF7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Isosceles Triangle 74">
              <a:extLst>
                <a:ext uri="{FF2B5EF4-FFF2-40B4-BE49-F238E27FC236}">
                  <a16:creationId xmlns:a16="http://schemas.microsoft.com/office/drawing/2014/main" id="{A0B1EA2C-FA65-A190-06D2-B58F3AB5A986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24D67D95-E43A-8D12-759A-350400A7C5FD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47E7B9F1-90FC-F5C1-92F2-D078812A18CE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4F17FEE-E3DE-3173-D8B4-841E1AD9E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3463" y="1825625"/>
            <a:ext cx="1893135" cy="1955800"/>
          </a:xfrm>
          <a:prstGeom prst="rect">
            <a:avLst/>
          </a:prstGeom>
        </p:spPr>
      </p:pic>
      <p:sp>
        <p:nvSpPr>
          <p:cNvPr id="38" name="Date Placeholder 3">
            <a:extLst>
              <a:ext uri="{FF2B5EF4-FFF2-40B4-BE49-F238E27FC236}">
                <a16:creationId xmlns:a16="http://schemas.microsoft.com/office/drawing/2014/main" id="{18040FF4-C75C-8AFA-B5E7-EFFA74F1378C}"/>
              </a:ext>
            </a:extLst>
          </p:cNvPr>
          <p:cNvSpPr txBox="1">
            <a:spLocks/>
          </p:cNvSpPr>
          <p:nvPr/>
        </p:nvSpPr>
        <p:spPr>
          <a:xfrm>
            <a:off x="9953463" y="370546"/>
            <a:ext cx="1874955" cy="2313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247172-B17A-4CA1-9469-AB869FFF25AE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F06524C6-4C2F-5F36-C432-FCB49ED50B2B}"/>
              </a:ext>
            </a:extLst>
          </p:cNvPr>
          <p:cNvSpPr txBox="1">
            <a:spLocks/>
          </p:cNvSpPr>
          <p:nvPr/>
        </p:nvSpPr>
        <p:spPr>
          <a:xfrm>
            <a:off x="9841019" y="5583239"/>
            <a:ext cx="1354090" cy="593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D8B146-AFF1-4993-BCCF-67E288921D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424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7A461-259D-5640-681A-C8EBB2CA4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832" y="1007814"/>
            <a:ext cx="8081996" cy="2354219"/>
          </a:xfrm>
        </p:spPr>
        <p:txBody>
          <a:bodyPr anchor="b"/>
          <a:lstStyle>
            <a:lvl1pPr>
              <a:defRPr sz="6000" u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34C25-A2D2-DAB2-6AF7-D773699ED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9832" y="3629604"/>
            <a:ext cx="8081996" cy="160814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6ED2D-622E-2DCF-B178-ADA2E18468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9832" y="6356350"/>
            <a:ext cx="227156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A294DE7-8BC1-4F2A-A548-F5576B8D5AD2}" type="datetimeFigureOut">
              <a:rPr lang="en-US" smtClean="0"/>
              <a:t>9/23/2024</a:t>
            </a:fld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6CD59E9-95E2-3DFC-B3D8-6B73BB8F8883}"/>
              </a:ext>
            </a:extLst>
          </p:cNvPr>
          <p:cNvCxnSpPr>
            <a:cxnSpLocks/>
          </p:cNvCxnSpPr>
          <p:nvPr/>
        </p:nvCxnSpPr>
        <p:spPr>
          <a:xfrm>
            <a:off x="1309832" y="3428042"/>
            <a:ext cx="8081996" cy="0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9236E17A-9882-9D03-66F5-E7CE83EBB591}"/>
              </a:ext>
            </a:extLst>
          </p:cNvPr>
          <p:cNvGrpSpPr/>
          <p:nvPr/>
        </p:nvGrpSpPr>
        <p:grpSpPr>
          <a:xfrm>
            <a:off x="-19050" y="-16365"/>
            <a:ext cx="737150" cy="2021468"/>
            <a:chOff x="-551" y="4635235"/>
            <a:chExt cx="737150" cy="2021468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973EE18E-C129-3BEF-519B-06C7FDDF043B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04E9C73D-36FE-DD56-C702-34CA45B93D33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2CF7D743-1280-3E50-5F2A-DAE869479B69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9EF9CD7B-9B1C-29CC-5611-758AF652F1F3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80F3372D-A0AA-AD56-18AF-510BB3647628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23DB69C3-8DB5-E241-BF78-2CAFCDA678C7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1DE44635-06BB-C5DE-5F90-8A3C3A22EF6D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B8E3F0C3-D5DD-DE7E-D68C-3664625389FC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CB080CF8-5EAD-1289-E7C8-69E94B22E403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4D5B974-F63B-6044-981F-A5661F999B63}"/>
              </a:ext>
            </a:extLst>
          </p:cNvPr>
          <p:cNvGrpSpPr/>
          <p:nvPr/>
        </p:nvGrpSpPr>
        <p:grpSpPr>
          <a:xfrm rot="10800000">
            <a:off x="11460328" y="4839067"/>
            <a:ext cx="737150" cy="2021468"/>
            <a:chOff x="-551" y="4635235"/>
            <a:chExt cx="737150" cy="2021468"/>
          </a:xfrm>
          <a:solidFill>
            <a:schemeClr val="tx1"/>
          </a:solidFill>
        </p:grpSpPr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0C924BAA-258C-4318-E6CA-8F0705C9BC9B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4F0F3649-9EF5-5645-7477-B92C0412FEC3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3FB9A6D6-9BBD-2922-9137-EF54A9610848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E6BAF19B-2F4B-CCBB-230D-4BAECA396C47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59263885-9FB9-3C5A-5361-7C33EF892E2D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8C537F17-99DA-7DA5-53B9-2994B47EDA18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1202CC8F-5B8F-C247-C010-F738349A0B38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03DB0063-C067-F24E-93BB-C5A5BE34D5AC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03DA564F-764E-3697-EB71-87BB0A140060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ADAC247-CC12-2907-0544-E04FA36CA89C}"/>
              </a:ext>
            </a:extLst>
          </p:cNvPr>
          <p:cNvGrpSpPr/>
          <p:nvPr/>
        </p:nvGrpSpPr>
        <p:grpSpPr>
          <a:xfrm>
            <a:off x="-19050" y="-2763"/>
            <a:ext cx="737150" cy="2021468"/>
            <a:chOff x="-551" y="4635235"/>
            <a:chExt cx="737150" cy="2021468"/>
          </a:xfrm>
          <a:solidFill>
            <a:schemeClr val="accent6"/>
          </a:solidFill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352A8D64-4BB8-8530-03AC-87E36882F5E4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A77F6D1C-F3CD-86B4-8D06-5FF3C841838D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EB3E1F15-EE59-F10F-CB81-0BFDF9E54167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645DA414-5302-BF90-5DD1-66863DB3B735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16C50220-5E0D-E213-C5A7-94F281743450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3CB57776-0033-D169-AFE0-64CBF025E41D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B706C96B-1658-1030-ECE5-BF721613C481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0FA24F4F-22ED-D92C-FF9D-57E8CFF2C99B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EFB85A66-2758-C91C-7403-9128BD5D4E26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201BC97-E152-82F7-A07E-EE6069207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41019" y="5583239"/>
            <a:ext cx="1354090" cy="593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8E3AA4F-E1C3-45FF-B038-F5239536B695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8D7F872-35D8-BA91-05F3-43B871608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3463" y="1825625"/>
            <a:ext cx="1893135" cy="1955800"/>
          </a:xfrm>
          <a:prstGeom prst="rect">
            <a:avLst/>
          </a:prstGeom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648D824-C584-99F7-C5C2-706C6514B352}"/>
              </a:ext>
            </a:extLst>
          </p:cNvPr>
          <p:cNvSpPr txBox="1">
            <a:spLocks/>
          </p:cNvSpPr>
          <p:nvPr/>
        </p:nvSpPr>
        <p:spPr>
          <a:xfrm>
            <a:off x="9953463" y="370546"/>
            <a:ext cx="1874955" cy="2313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247172-B17A-4CA1-9469-AB869FFF25AE}" type="datetimeFigureOut">
              <a:rPr lang="en-US" smtClean="0"/>
              <a:pPr/>
              <a:t>9/23/2024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83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BE8F3-5E1A-05AE-429B-88420156C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92126"/>
            <a:ext cx="8496300" cy="10134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68ECBA-8890-3FA2-7668-AC90837C8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88000" y="1956069"/>
            <a:ext cx="4127500" cy="4501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159F34E-8097-3006-B652-8968BAF65EF3}"/>
              </a:ext>
            </a:extLst>
          </p:cNvPr>
          <p:cNvCxnSpPr>
            <a:cxnSpLocks/>
          </p:cNvCxnSpPr>
          <p:nvPr/>
        </p:nvCxnSpPr>
        <p:spPr>
          <a:xfrm>
            <a:off x="1219200" y="1578059"/>
            <a:ext cx="8496300" cy="0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8" name="Content Placeholder 3">
            <a:extLst>
              <a:ext uri="{FF2B5EF4-FFF2-40B4-BE49-F238E27FC236}">
                <a16:creationId xmlns:a16="http://schemas.microsoft.com/office/drawing/2014/main" id="{8930E8D6-73E5-58D7-3C0C-AF5E4194222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19200" y="1956069"/>
            <a:ext cx="4127500" cy="45013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27EE915-940A-48AB-C72F-39A28AA7B008}"/>
              </a:ext>
            </a:extLst>
          </p:cNvPr>
          <p:cNvGrpSpPr/>
          <p:nvPr/>
        </p:nvGrpSpPr>
        <p:grpSpPr>
          <a:xfrm>
            <a:off x="-19050" y="-16365"/>
            <a:ext cx="737150" cy="2021468"/>
            <a:chOff x="-551" y="4635235"/>
            <a:chExt cx="737150" cy="2021468"/>
          </a:xfrm>
        </p:grpSpPr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88E3158A-CC12-AC90-DD76-A06E9D283A84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A9DB9DEE-304A-59E7-C10E-9B58DB7ECA42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9014C52D-90C6-B053-F6E8-F3BCEB5E16A9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4F109738-E316-B647-B296-46BBD01E8928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2FE6F7E8-067B-C9A8-9B12-A4089FF6DA6E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CCA9531A-94EF-6DC8-D26C-C7D1C348BBE5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E22A67AC-2F86-8EAC-001B-2C8F01F822A0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125E7BBD-CAD7-39C3-7EE5-FF04D3DCDAAA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C4CB057F-2B3C-C343-C24E-5ECB3A610918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927A16F-9244-9952-5E7D-6D53B0939E6B}"/>
              </a:ext>
            </a:extLst>
          </p:cNvPr>
          <p:cNvGrpSpPr/>
          <p:nvPr/>
        </p:nvGrpSpPr>
        <p:grpSpPr>
          <a:xfrm rot="10800000">
            <a:off x="11460328" y="4839067"/>
            <a:ext cx="737150" cy="2021468"/>
            <a:chOff x="-551" y="4635235"/>
            <a:chExt cx="737150" cy="2021468"/>
          </a:xfrm>
          <a:solidFill>
            <a:schemeClr val="tx1"/>
          </a:solidFill>
        </p:grpSpPr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C843815D-0084-34CC-D378-6159E18601CE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CA24D8B1-C04F-E8BE-8A3F-0CD873C61021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DD1A91A3-F36F-D77D-75D0-295D03F375C3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E97B2C05-4C9E-3194-7FC9-C30A79C9B728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5980BE1D-59F4-12DD-8D9A-A67617105D76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5523C03E-824D-6A44-800B-6F0B71621C4F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Isosceles Triangle 65">
              <a:extLst>
                <a:ext uri="{FF2B5EF4-FFF2-40B4-BE49-F238E27FC236}">
                  <a16:creationId xmlns:a16="http://schemas.microsoft.com/office/drawing/2014/main" id="{7A98C80E-F2D8-C69C-CAF5-94B1697B244E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F77982AA-D5E7-F6B5-0EE8-E46266E8D539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Isosceles Triangle 67">
              <a:extLst>
                <a:ext uri="{FF2B5EF4-FFF2-40B4-BE49-F238E27FC236}">
                  <a16:creationId xmlns:a16="http://schemas.microsoft.com/office/drawing/2014/main" id="{28F9C932-2283-79FB-6A9E-01F1EB1D261B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5A7D399-D96F-E76F-1352-7418ABBBD2E2}"/>
              </a:ext>
            </a:extLst>
          </p:cNvPr>
          <p:cNvGrpSpPr/>
          <p:nvPr/>
        </p:nvGrpSpPr>
        <p:grpSpPr>
          <a:xfrm>
            <a:off x="-19050" y="-2763"/>
            <a:ext cx="737150" cy="2021468"/>
            <a:chOff x="-551" y="4635235"/>
            <a:chExt cx="737150" cy="2021468"/>
          </a:xfrm>
          <a:solidFill>
            <a:schemeClr val="accent6"/>
          </a:solidFill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4BFE7D2D-A886-2B3D-0E9F-3D51FEF08CCB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4D82D9D5-6EA6-3FF6-AFB9-7B72AB0EC918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F5C19A04-C305-C4E0-AB25-F35882BFC6FE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24245628-FC5F-6017-32A7-CA00D8CB0F21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9F718351-AF56-3E55-E37F-293F51CF0A93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C98F09DE-1822-E0E1-CAB1-B632A4E5B707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76B1B055-E26D-6798-BD92-43B9FA4D421C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7D35524A-2B4F-4037-D625-78AC3AB30D0C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5C3D19F-16AB-7D53-8306-493DD48CFBAC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28BD573B-A3FB-D135-72D1-7A5EAE5B3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41019" y="5583239"/>
            <a:ext cx="1354090" cy="593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8E3AA4F-E1C3-45FF-B038-F5239536B695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2CCF115-D09D-50BA-8D39-760D6968A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3463" y="1825625"/>
            <a:ext cx="1893135" cy="1955800"/>
          </a:xfrm>
          <a:prstGeom prst="rect">
            <a:avLst/>
          </a:prstGeom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B9B28904-85D9-1E18-1D79-92B436080ADD}"/>
              </a:ext>
            </a:extLst>
          </p:cNvPr>
          <p:cNvSpPr txBox="1">
            <a:spLocks/>
          </p:cNvSpPr>
          <p:nvPr/>
        </p:nvSpPr>
        <p:spPr>
          <a:xfrm>
            <a:off x="9953463" y="370546"/>
            <a:ext cx="1874955" cy="2313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247172-B17A-4CA1-9469-AB869FFF25AE}" type="datetimeFigureOut">
              <a:rPr lang="en-US" smtClean="0"/>
              <a:pPr/>
              <a:t>9/23/2024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13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C5538-C0B0-8755-0126-433609030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68336"/>
            <a:ext cx="8229600" cy="8422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597344-9CDA-A1E6-0ADE-BC923A3EF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0" y="2505075"/>
            <a:ext cx="3848099" cy="39535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9C7C853-BFBB-15B8-F18B-682EE2765249}"/>
              </a:ext>
            </a:extLst>
          </p:cNvPr>
          <p:cNvCxnSpPr>
            <a:cxnSpLocks/>
          </p:cNvCxnSpPr>
          <p:nvPr/>
        </p:nvCxnSpPr>
        <p:spPr>
          <a:xfrm>
            <a:off x="1219200" y="1578059"/>
            <a:ext cx="8229600" cy="0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1" name="Text Placeholder 2">
            <a:extLst>
              <a:ext uri="{FF2B5EF4-FFF2-40B4-BE49-F238E27FC236}">
                <a16:creationId xmlns:a16="http://schemas.microsoft.com/office/drawing/2014/main" id="{CBAB59E8-CDA5-C054-7F53-85798157A87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600701" y="1859102"/>
            <a:ext cx="3848099" cy="492331"/>
          </a:xfrm>
          <a:solidFill>
            <a:schemeClr val="accent2"/>
          </a:solidFill>
        </p:spPr>
        <p:txBody>
          <a:bodyPr tIns="91440" bIns="91440" anchor="b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Content Placeholder 3">
            <a:extLst>
              <a:ext uri="{FF2B5EF4-FFF2-40B4-BE49-F238E27FC236}">
                <a16:creationId xmlns:a16="http://schemas.microsoft.com/office/drawing/2014/main" id="{2D3F3EAE-E36D-8AD3-ADD5-1B862CF0DB0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600701" y="2503834"/>
            <a:ext cx="3848099" cy="39535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7BFD3D8D-3A37-4F1B-4825-49B67C0DF820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219199" y="1859102"/>
            <a:ext cx="3848099" cy="492331"/>
          </a:xfrm>
          <a:solidFill>
            <a:schemeClr val="accent2"/>
          </a:solidFill>
        </p:spPr>
        <p:txBody>
          <a:bodyPr tIns="91440" bIns="91440" anchor="ctr" anchorCtr="0">
            <a:noAutofit/>
          </a:bodyPr>
          <a:lstStyle>
            <a:lvl1pPr marL="0" indent="0">
              <a:buNone/>
              <a:defRPr sz="1800" b="1">
                <a:solidFill>
                  <a:sysClr val="windowText" lastClr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DA9FF05-F6D8-2FA9-EB9B-AC5D4DDFAD16}"/>
              </a:ext>
            </a:extLst>
          </p:cNvPr>
          <p:cNvGrpSpPr/>
          <p:nvPr/>
        </p:nvGrpSpPr>
        <p:grpSpPr>
          <a:xfrm>
            <a:off x="-19050" y="-16365"/>
            <a:ext cx="737150" cy="2021468"/>
            <a:chOff x="-551" y="4635235"/>
            <a:chExt cx="737150" cy="2021468"/>
          </a:xfrm>
        </p:grpSpPr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462FEB6E-AC51-B71C-14A9-FA3A8AF53423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BB184604-7621-4E07-4A5F-7B277BF52C78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73B0D050-31F6-FD3D-16F8-CD4341AF2CC7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C6DDE92F-7296-1EEA-92E8-70A676A6B121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51B8D24B-F0E0-3955-A613-80BDFA96C9EF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F830C4CB-61AD-0EC6-AF67-D2883834BE90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46411786-6485-DC48-6CFD-AE08F954D2A2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C74FD768-6A1E-DEA2-5919-532ACE3F10A2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2BA8D42B-1449-0542-9263-4FB82EACDFAB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4EA8998-32A6-A230-A5DA-03624FD3B66E}"/>
              </a:ext>
            </a:extLst>
          </p:cNvPr>
          <p:cNvGrpSpPr/>
          <p:nvPr/>
        </p:nvGrpSpPr>
        <p:grpSpPr>
          <a:xfrm rot="10800000">
            <a:off x="11460328" y="4839067"/>
            <a:ext cx="737150" cy="2021468"/>
            <a:chOff x="-551" y="4635235"/>
            <a:chExt cx="737150" cy="2021468"/>
          </a:xfrm>
          <a:solidFill>
            <a:schemeClr val="tx1"/>
          </a:solidFill>
        </p:grpSpPr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9EC29B35-C44C-97EB-4F05-8D693444B628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ACE08205-FB5C-4765-E2A2-AFA796A392D8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0F9CCEE6-241F-8059-B389-DD3BF0198DAB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9D44054F-2436-FABC-2616-A7F933136D4B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C4ECB1F5-E802-BD69-A81C-77C1B1B62AA6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99DBC84A-696D-0A23-A3F5-9A0A88302E1C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Isosceles Triangle 65">
              <a:extLst>
                <a:ext uri="{FF2B5EF4-FFF2-40B4-BE49-F238E27FC236}">
                  <a16:creationId xmlns:a16="http://schemas.microsoft.com/office/drawing/2014/main" id="{6D7884A4-08A5-7952-D2B9-A056FDD845C4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F82C421C-9635-5586-7645-7235180D5B7E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Isosceles Triangle 67">
              <a:extLst>
                <a:ext uri="{FF2B5EF4-FFF2-40B4-BE49-F238E27FC236}">
                  <a16:creationId xmlns:a16="http://schemas.microsoft.com/office/drawing/2014/main" id="{ACA89FA3-5D2E-EB44-3846-FAB792063BF4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57F9FA5-AE25-0B13-EF10-2E17714F2366}"/>
              </a:ext>
            </a:extLst>
          </p:cNvPr>
          <p:cNvGrpSpPr/>
          <p:nvPr/>
        </p:nvGrpSpPr>
        <p:grpSpPr>
          <a:xfrm>
            <a:off x="-19050" y="-2763"/>
            <a:ext cx="737150" cy="2021468"/>
            <a:chOff x="-551" y="4635235"/>
            <a:chExt cx="737150" cy="2021468"/>
          </a:xfrm>
          <a:solidFill>
            <a:schemeClr val="accent6"/>
          </a:solidFill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9CFFEDA-5A86-9F32-DFF4-833039655D5B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2417519A-60DF-6922-07F6-2CC318CB1733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467304E1-9B7B-C899-4827-B2FF744CDB22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53AA28D9-638F-268F-F004-9029C2F29139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42050238-3619-8961-86F7-C69FADB71FB3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B610E130-47E8-1E5D-9076-C4AA4D35D0DE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4D5984C-9943-8967-3A06-8581468723AE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18C6B29-886F-C300-A6D4-7656CE39475A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0F58BEC-5E2F-53EE-4524-133970F89182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A6974FA-39A0-C6C6-D7FC-705FBD0DE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41019" y="5583239"/>
            <a:ext cx="1354090" cy="593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8E3AA4F-E1C3-45FF-B038-F5239536B695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71CFE99-DFA1-52C4-8B40-60F72A74A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3463" y="1825625"/>
            <a:ext cx="1893135" cy="1955800"/>
          </a:xfrm>
          <a:prstGeom prst="rect">
            <a:avLst/>
          </a:prstGeom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07801082-3E62-C1DA-38A7-1AA8453B7068}"/>
              </a:ext>
            </a:extLst>
          </p:cNvPr>
          <p:cNvSpPr txBox="1">
            <a:spLocks/>
          </p:cNvSpPr>
          <p:nvPr/>
        </p:nvSpPr>
        <p:spPr>
          <a:xfrm>
            <a:off x="9953463" y="370546"/>
            <a:ext cx="1874955" cy="2313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247172-B17A-4CA1-9469-AB869FFF25AE}" type="datetimeFigureOut">
              <a:rPr lang="en-US" smtClean="0"/>
              <a:pPr/>
              <a:t>9/23/2024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473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EAB118E2-F305-C46D-AD2E-3764D1807619}"/>
              </a:ext>
            </a:extLst>
          </p:cNvPr>
          <p:cNvSpPr/>
          <p:nvPr/>
        </p:nvSpPr>
        <p:spPr>
          <a:xfrm>
            <a:off x="0" y="-1"/>
            <a:ext cx="4772025" cy="6858001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rgbClr val="FFC0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4210C7-1BB9-3899-84CF-039CC2AA9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026" y="457200"/>
            <a:ext cx="3574761" cy="116114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54ABB-62DD-0801-9043-D6A34FF57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9901" y="457200"/>
            <a:ext cx="5994177" cy="558532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5DB25-C114-E3A2-E669-A87BB4D8B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5026" y="1819904"/>
            <a:ext cx="3574761" cy="24908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87064A-B5B6-ADFC-43F5-DCCFE18F6D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15227" y="6457408"/>
            <a:ext cx="2311400" cy="19369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5A294DE7-8BC1-4F2A-A548-F5576B8D5AD2}" type="datetimeFigureOut">
              <a:rPr lang="en-US" smtClean="0"/>
              <a:t>9/23/2024</a:t>
            </a:fld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C944E9D-9544-C20A-5604-BA26C0455FB6}"/>
              </a:ext>
            </a:extLst>
          </p:cNvPr>
          <p:cNvCxnSpPr>
            <a:cxnSpLocks/>
          </p:cNvCxnSpPr>
          <p:nvPr/>
        </p:nvCxnSpPr>
        <p:spPr>
          <a:xfrm>
            <a:off x="955026" y="1645363"/>
            <a:ext cx="35747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B853AF-4EDC-9402-94E8-5186B2CD5C83}"/>
              </a:ext>
            </a:extLst>
          </p:cNvPr>
          <p:cNvGrpSpPr/>
          <p:nvPr/>
        </p:nvGrpSpPr>
        <p:grpSpPr>
          <a:xfrm>
            <a:off x="-19050" y="-16365"/>
            <a:ext cx="737150" cy="2021468"/>
            <a:chOff x="-551" y="4635235"/>
            <a:chExt cx="737150" cy="2021468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0E92020-C169-DD00-BF6E-54977B86027B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F3DD205-DF33-6A0A-72F3-39B5F936F3C2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EEB3216-F6F0-B301-0BDA-B505A170D9FE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B91F91A8-BF3F-68DB-64CE-761BC84800F1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411CE90F-1D73-6921-0764-EDE951CB9FC4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473ED2B-2A9C-BCFC-4466-CC29FFFADA48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5A265E32-4F08-2211-8459-60F4E8AC6267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8C73506B-6DA0-870B-DFCA-BC3F39D80421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A356EEDD-FE7C-DA51-577E-186EEF8BBAEE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6D9F577-622B-5642-28FF-CE9583C4C801}"/>
              </a:ext>
            </a:extLst>
          </p:cNvPr>
          <p:cNvGrpSpPr/>
          <p:nvPr/>
        </p:nvGrpSpPr>
        <p:grpSpPr>
          <a:xfrm rot="10800000">
            <a:off x="11460328" y="4839067"/>
            <a:ext cx="737150" cy="2021468"/>
            <a:chOff x="-551" y="4635235"/>
            <a:chExt cx="737150" cy="2021468"/>
          </a:xfrm>
          <a:solidFill>
            <a:schemeClr val="tx1"/>
          </a:solidFill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3666BC2D-83BE-3A09-7BC7-53A4FDBC2130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CDEB1421-D9B6-19C3-BDFD-6B353952A7E8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8BD87B3C-D729-59DC-53C1-3A9E77D532DE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8ABB8E3E-1D15-F8E8-40CF-3B0E72C823A1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653A3618-7630-79CF-C93E-4B936B8888F1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D5D1D647-9D08-86F5-AF36-959A703054EE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40217A2-2420-99C2-159D-647B28612683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23D73B14-85E0-3B01-284A-128C2161E37E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CF71D10F-E8F0-F96F-5BCC-E8FBB164E6D4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26FAE-1392-29EF-5131-B2E045A17B27}"/>
              </a:ext>
            </a:extLst>
          </p:cNvPr>
          <p:cNvSpPr txBox="1">
            <a:spLocks/>
          </p:cNvSpPr>
          <p:nvPr/>
        </p:nvSpPr>
        <p:spPr>
          <a:xfrm>
            <a:off x="7439131" y="6267582"/>
            <a:ext cx="1354090" cy="542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D8B146-AFF1-4993-BCCF-67E288921DD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A9FB58-AE37-FBA3-4D22-BF3A950D8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7664" y="4447293"/>
            <a:ext cx="1646526" cy="170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70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with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EEF517FB-F63E-DA11-7FBD-89406568528E}"/>
              </a:ext>
            </a:extLst>
          </p:cNvPr>
          <p:cNvSpPr/>
          <p:nvPr/>
        </p:nvSpPr>
        <p:spPr>
          <a:xfrm>
            <a:off x="0" y="-1"/>
            <a:ext cx="4772025" cy="6858001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rgbClr val="FFC0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7989161-4718-E35F-226B-4A4B227D3B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87926" y="457200"/>
            <a:ext cx="5995987" cy="55853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3982978-FEFC-6182-0E73-A0050CD3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026" y="457200"/>
            <a:ext cx="3574761" cy="116114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E7B4ACD-C29D-49F3-26A6-9B8FA2F311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5026" y="1819904"/>
            <a:ext cx="3574761" cy="24908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286337-CAF2-168B-F9DA-C4B0B002503C}"/>
              </a:ext>
            </a:extLst>
          </p:cNvPr>
          <p:cNvCxnSpPr>
            <a:cxnSpLocks/>
          </p:cNvCxnSpPr>
          <p:nvPr/>
        </p:nvCxnSpPr>
        <p:spPr>
          <a:xfrm>
            <a:off x="955026" y="1645363"/>
            <a:ext cx="35747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CE546B-97E3-7721-88D9-4627B1A2F43F}"/>
              </a:ext>
            </a:extLst>
          </p:cNvPr>
          <p:cNvGrpSpPr/>
          <p:nvPr/>
        </p:nvGrpSpPr>
        <p:grpSpPr>
          <a:xfrm>
            <a:off x="-19050" y="-16365"/>
            <a:ext cx="737150" cy="2021468"/>
            <a:chOff x="-551" y="4635235"/>
            <a:chExt cx="737150" cy="2021468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5E0A3BB5-95BD-25C6-65B5-9BB7D92EB3DF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2D9DBB7C-A203-584B-510C-9288C97E17FB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21968D1F-0662-DEAD-6BAB-CA41256F5254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E8E27F01-D9A9-C3A2-B01A-C8F0D928A1FD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FDBA7293-A8ED-D0B7-5E81-077BD2EC7EDF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53A2F02C-026D-4869-68F5-CE7EAD925C1D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6A63BE73-9BAE-848D-D70B-FA026CA72A31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C2955F2B-9A3B-D3AF-E204-0739A6C42951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36B82287-276E-B2A2-444E-48672CA067B3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25FD122-F7C0-1E66-B205-2577E60EEA0B}"/>
              </a:ext>
            </a:extLst>
          </p:cNvPr>
          <p:cNvGrpSpPr/>
          <p:nvPr/>
        </p:nvGrpSpPr>
        <p:grpSpPr>
          <a:xfrm rot="10800000">
            <a:off x="11460328" y="4839067"/>
            <a:ext cx="737150" cy="2021468"/>
            <a:chOff x="-551" y="4635235"/>
            <a:chExt cx="737150" cy="2021468"/>
          </a:xfrm>
          <a:solidFill>
            <a:schemeClr val="tx1"/>
          </a:solidFill>
        </p:grpSpPr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D9CD24B9-157A-6D18-AE81-86D59489A9CA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A703AB1-5A2C-32D6-C850-EA8D3A2830CA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8633F90C-6A8C-0C28-6C60-1DA1D40A67BE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FF154E3F-05F4-E398-9508-86FAE1B0DC09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2DF487E6-3D39-CF90-767F-D0BFF4D20F2D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890BF4D0-B00A-8656-F038-6F9115CD3E7D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0F3FE6D-BE85-B959-4172-DC005309F622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9727568C-7DC1-5430-14A2-CCD4BCDF1D01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D3C0AA50-1FA1-76FA-4FA8-6BEE381F8A85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D5D91A7-B74E-38AD-2C66-3C2C119674E7}"/>
              </a:ext>
            </a:extLst>
          </p:cNvPr>
          <p:cNvSpPr txBox="1">
            <a:spLocks/>
          </p:cNvSpPr>
          <p:nvPr/>
        </p:nvSpPr>
        <p:spPr>
          <a:xfrm>
            <a:off x="7439131" y="6267582"/>
            <a:ext cx="1354090" cy="542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D8B146-AFF1-4993-BCCF-67E288921DD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CC5BE-330D-CB6D-4B44-B6C434422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7664" y="4447293"/>
            <a:ext cx="1646526" cy="1701028"/>
          </a:xfrm>
          <a:prstGeom prst="rect">
            <a:avLst/>
          </a:prstGeom>
        </p:spPr>
      </p:pic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F7008D8-5440-3F9F-E0F5-44EFF1CC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15227" y="6457408"/>
            <a:ext cx="2311400" cy="19369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5A294DE7-8BC1-4F2A-A548-F5576B8D5AD2}" type="datetimeFigureOut">
              <a:rPr lang="en-US" smtClean="0"/>
              <a:t>9/23/2024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23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and text with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477C6593-0E58-E1B5-C032-48570FDF7A9B}"/>
              </a:ext>
            </a:extLst>
          </p:cNvPr>
          <p:cNvSpPr/>
          <p:nvPr/>
        </p:nvSpPr>
        <p:spPr>
          <a:xfrm>
            <a:off x="0" y="-1"/>
            <a:ext cx="4772025" cy="6858001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rgbClr val="FFC0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7989161-4718-E35F-226B-4A4B227D3B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87926" y="457200"/>
            <a:ext cx="5995987" cy="385356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3982978-FEFC-6182-0E73-A0050CD3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026" y="457200"/>
            <a:ext cx="3574761" cy="116114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E7B4ACD-C29D-49F3-26A6-9B8FA2F311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5026" y="1819904"/>
            <a:ext cx="3574761" cy="24908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286337-CAF2-168B-F9DA-C4B0B002503C}"/>
              </a:ext>
            </a:extLst>
          </p:cNvPr>
          <p:cNvCxnSpPr>
            <a:cxnSpLocks/>
          </p:cNvCxnSpPr>
          <p:nvPr/>
        </p:nvCxnSpPr>
        <p:spPr>
          <a:xfrm>
            <a:off x="955026" y="1645363"/>
            <a:ext cx="35747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602D8320-5C5B-FEFF-D144-C45FBD58A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7664" y="4447293"/>
            <a:ext cx="1646526" cy="170102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426A2-44E1-02E0-CE1D-C56AC8B92E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87926" y="4530724"/>
            <a:ext cx="5995987" cy="1617597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2A7E9B-0872-5C2B-AC72-5C477204DD3F}"/>
              </a:ext>
            </a:extLst>
          </p:cNvPr>
          <p:cNvGrpSpPr/>
          <p:nvPr/>
        </p:nvGrpSpPr>
        <p:grpSpPr>
          <a:xfrm>
            <a:off x="-19050" y="-16365"/>
            <a:ext cx="737150" cy="2021468"/>
            <a:chOff x="-551" y="4635235"/>
            <a:chExt cx="737150" cy="2021468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67D92F2-3A8D-1D05-39C7-B49B3C14CAEF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59657762-AC19-3EED-E076-59FE28CD9071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D2205567-70BF-81C1-9011-F2A593949C1B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F90FF3BB-0B3D-6259-8D69-67E3E94B63F4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94EE9C86-D3CB-286E-6021-9012C14A1C9C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28518B29-AA7F-C008-11C3-BE38FBAA49D3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7180FA5B-BFF7-0641-7786-FE3D881FE995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45C8CEA4-B09A-A4F2-16CF-BBFDFD18A7FD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5327F7B2-BEBC-6967-3BE1-DFF68AB953DB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B366AE8-16ED-8189-9A7C-F2A89D9AD921}"/>
              </a:ext>
            </a:extLst>
          </p:cNvPr>
          <p:cNvGrpSpPr/>
          <p:nvPr/>
        </p:nvGrpSpPr>
        <p:grpSpPr>
          <a:xfrm rot="10800000">
            <a:off x="11460328" y="4839067"/>
            <a:ext cx="737150" cy="2021468"/>
            <a:chOff x="-551" y="4635235"/>
            <a:chExt cx="737150" cy="2021468"/>
          </a:xfrm>
          <a:solidFill>
            <a:schemeClr val="tx1"/>
          </a:solidFill>
        </p:grpSpPr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65A57A1C-C73D-F508-7012-81A9E1E41603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E69D3C7-9298-398A-F7B5-2940A33763F9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3C888237-7F10-01B8-A25B-EB327BFF75E6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37F90F91-68DF-23D6-B78C-8934F3426A46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C11EDCC8-57FD-D31F-AE75-B5C120463DA3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CB8B4892-7F3B-C37C-6234-496E073527A3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2E273EFF-D930-AD81-9DE2-22A74004C056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AA5E4B49-DC84-AA58-507E-FC4F2512CE7F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FECB0011-9FD9-9A25-3268-9FE812D947FB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A82CA3E-3D1D-648F-0D14-2D92B1752F05}"/>
              </a:ext>
            </a:extLst>
          </p:cNvPr>
          <p:cNvSpPr txBox="1">
            <a:spLocks/>
          </p:cNvSpPr>
          <p:nvPr/>
        </p:nvSpPr>
        <p:spPr>
          <a:xfrm>
            <a:off x="7439131" y="6267582"/>
            <a:ext cx="1354090" cy="542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D8B146-AFF1-4993-BCCF-67E288921D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269132BA-F3D3-38D4-7176-B91D272EE76F}"/>
              </a:ext>
            </a:extLst>
          </p:cNvPr>
          <p:cNvSpPr txBox="1">
            <a:spLocks/>
          </p:cNvSpPr>
          <p:nvPr/>
        </p:nvSpPr>
        <p:spPr>
          <a:xfrm>
            <a:off x="1315227" y="6457408"/>
            <a:ext cx="2311400" cy="1936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247172-B17A-4CA1-9469-AB869FFF25AE}" type="datetimeFigureOut">
              <a:rPr lang="en-US" smtClean="0"/>
              <a:pPr/>
              <a:t>9/23/2024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07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rg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477C6593-0E58-E1B5-C032-48570FDF7A9B}"/>
              </a:ext>
            </a:extLst>
          </p:cNvPr>
          <p:cNvSpPr/>
          <p:nvPr/>
        </p:nvSpPr>
        <p:spPr>
          <a:xfrm>
            <a:off x="1" y="-1"/>
            <a:ext cx="2743200" cy="6858001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rgbClr val="FFC0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7989161-4718-E35F-226B-4A4B227D3B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2872" y="185198"/>
            <a:ext cx="8042423" cy="654518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3982978-FEFC-6182-0E73-A0050CD3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41" y="2086199"/>
            <a:ext cx="2144778" cy="2042711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2D8320-5C5B-FEFF-D144-C45FBD58A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33" y="4281841"/>
            <a:ext cx="1893135" cy="1955800"/>
          </a:xfrm>
          <a:prstGeom prst="rect">
            <a:avLst/>
          </a:prstGeom>
        </p:spPr>
      </p:pic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4401BA62-D822-E3D6-061D-F7B2801B88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7368" y="6365258"/>
            <a:ext cx="2156451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5A294DE7-8BC1-4F2A-A548-F5576B8D5AD2}" type="datetimeFigureOut">
              <a:rPr lang="en-US" smtClean="0"/>
              <a:t>9/23/2024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2A7E9B-0872-5C2B-AC72-5C477204DD3F}"/>
              </a:ext>
            </a:extLst>
          </p:cNvPr>
          <p:cNvGrpSpPr/>
          <p:nvPr/>
        </p:nvGrpSpPr>
        <p:grpSpPr>
          <a:xfrm>
            <a:off x="-19050" y="-16365"/>
            <a:ext cx="737150" cy="2021468"/>
            <a:chOff x="-551" y="4635235"/>
            <a:chExt cx="737150" cy="2021468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67D92F2-3A8D-1D05-39C7-B49B3C14CAEF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59657762-AC19-3EED-E076-59FE28CD9071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D2205567-70BF-81C1-9011-F2A593949C1B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F90FF3BB-0B3D-6259-8D69-67E3E94B63F4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94EE9C86-D3CB-286E-6021-9012C14A1C9C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28518B29-AA7F-C008-11C3-BE38FBAA49D3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7180FA5B-BFF7-0641-7786-FE3D881FE995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45C8CEA4-B09A-A4F2-16CF-BBFDFD18A7FD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5327F7B2-BEBC-6967-3BE1-DFF68AB953DB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B366AE8-16ED-8189-9A7C-F2A89D9AD921}"/>
              </a:ext>
            </a:extLst>
          </p:cNvPr>
          <p:cNvGrpSpPr/>
          <p:nvPr/>
        </p:nvGrpSpPr>
        <p:grpSpPr>
          <a:xfrm rot="10800000">
            <a:off x="11460328" y="4839067"/>
            <a:ext cx="737150" cy="2021468"/>
            <a:chOff x="-551" y="4635235"/>
            <a:chExt cx="737150" cy="2021468"/>
          </a:xfrm>
          <a:solidFill>
            <a:schemeClr val="tx1"/>
          </a:solidFill>
        </p:grpSpPr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65A57A1C-C73D-F508-7012-81A9E1E41603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E69D3C7-9298-398A-F7B5-2940A33763F9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3C888237-7F10-01B8-A25B-EB327BFF75E6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37F90F91-68DF-23D6-B78C-8934F3426A46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C11EDCC8-57FD-D31F-AE75-B5C120463DA3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CB8B4892-7F3B-C37C-6234-496E073527A3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2E273EFF-D930-AD81-9DE2-22A74004C056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AA5E4B49-DC84-AA58-507E-FC4F2512CE7F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FECB0011-9FD9-9A25-3268-9FE812D947FB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A82CA3E-3D1D-648F-0D14-2D92B1752F05}"/>
              </a:ext>
            </a:extLst>
          </p:cNvPr>
          <p:cNvSpPr txBox="1">
            <a:spLocks/>
          </p:cNvSpPr>
          <p:nvPr/>
        </p:nvSpPr>
        <p:spPr>
          <a:xfrm>
            <a:off x="10967328" y="3186460"/>
            <a:ext cx="1354090" cy="542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D8B146-AFF1-4993-BCCF-67E288921D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069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7AAA18-CA67-B3B2-82E5-D41562350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472" y="365125"/>
            <a:ext cx="854132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7BEE9-30B6-334C-D15E-366740A77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4472" y="1825625"/>
            <a:ext cx="8541328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930F-906F-CD78-26CF-B4C0CF8275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02033" y="370546"/>
            <a:ext cx="2311400" cy="1936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294DE7-8BC1-4F2A-A548-F5576B8D5AD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4351C-5085-8D12-DBA3-855920E8D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41019" y="5583239"/>
            <a:ext cx="1354090" cy="593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8E3AA4F-E1C3-45FF-B038-F5239536B695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8018BC-B157-21CA-0120-BC272F4D40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3463" y="1825625"/>
            <a:ext cx="1893135" cy="19558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D8EFD14-D4FF-4850-A076-FA08710B1D80}"/>
              </a:ext>
            </a:extLst>
          </p:cNvPr>
          <p:cNvGrpSpPr/>
          <p:nvPr/>
        </p:nvGrpSpPr>
        <p:grpSpPr>
          <a:xfrm>
            <a:off x="-19050" y="-2763"/>
            <a:ext cx="737150" cy="2021468"/>
            <a:chOff x="-551" y="4635235"/>
            <a:chExt cx="737150" cy="2021468"/>
          </a:xfrm>
          <a:solidFill>
            <a:schemeClr val="accent6"/>
          </a:solidFill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09BD962C-E007-2FDB-9C8A-36EF0F6DFAF4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3ABFF7F8-BF2E-45E5-B2FC-D24E7F46F5D7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DB6DCD7C-47CA-F3C3-0CC5-92D24300670D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17757010-A5D9-C994-4022-4C55B8CF98A1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7BE78F7B-F987-D086-ADAD-1C02D5D3B4AC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79BF019-FADB-B507-B4AF-B5FE31741F8F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3D53E6F9-C53A-7E5D-2ED8-35D9D8C8AD72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5D1B2BCC-2223-9BA2-6CB8-213605AAB044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96EE68CB-0730-224E-7DA9-638448E5B3A8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34A42F-B074-C9CE-F5F1-C4BFE584D9A7}"/>
              </a:ext>
            </a:extLst>
          </p:cNvPr>
          <p:cNvGrpSpPr/>
          <p:nvPr/>
        </p:nvGrpSpPr>
        <p:grpSpPr>
          <a:xfrm rot="10800000">
            <a:off x="11460328" y="4839067"/>
            <a:ext cx="737150" cy="2021468"/>
            <a:chOff x="-551" y="4635235"/>
            <a:chExt cx="737150" cy="2021468"/>
          </a:xfrm>
          <a:solidFill>
            <a:schemeClr val="tx1"/>
          </a:solidFill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55C209B-F957-9305-1D00-B0939A8CF7BB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6FFCA489-C114-BF27-7EB3-1A478FE1357C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12FB2087-D1D3-B451-38A3-6969721EC264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13E262A8-80F0-473C-603F-B9C4F8EA1B95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9A68135A-60C4-BE43-F3C8-24CAB91D70A5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8135AE50-9EB0-0D00-2B36-5301524E57B0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FB8A6F89-4EE8-63A7-9B08-1A9FED369DD1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7D863C36-F5CD-68DD-56E0-748D91D8D670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7575A95-CFB0-369A-0186-05CF57E9759C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2997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u="none" kern="1200" baseline="0" dirty="0">
          <a:solidFill>
            <a:srgbClr val="C00000"/>
          </a:solidFill>
          <a:uFill>
            <a:solidFill>
              <a:schemeClr val="tx1"/>
            </a:solidFill>
          </a:u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rgbClr val="C00000"/>
        </a:buClr>
        <a:buSzPct val="50000"/>
        <a:buFont typeface="Times New Roman" panose="02020603050405020304" pitchFamily="18" charset="0"/>
        <a:buChar char="►"/>
        <a:defRPr lang="en-US" sz="28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SzPct val="50000"/>
        <a:buFont typeface="Times New Roman" panose="02020603050405020304" pitchFamily="18" charset="0"/>
        <a:buChar char="►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SzPct val="50000"/>
        <a:buFont typeface="Times New Roman" panose="02020603050405020304" pitchFamily="18" charset="0"/>
        <a:buChar char="►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SzPct val="50000"/>
        <a:buFont typeface="Times New Roman" panose="02020603050405020304" pitchFamily="18" charset="0"/>
        <a:buChar char="►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SzPct val="50000"/>
        <a:buFont typeface="Times New Roman" panose="02020603050405020304" pitchFamily="18" charset="0"/>
        <a:buChar char="►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cbrown@appliedpavement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hwa.dot.gov/clas/ttap/background.aspx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F952A-9707-7EF5-43E2-C07219F5A6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Western TTAP Steering Committee Meeting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A61095-DD48-FCFA-74A2-F955CE5E04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September 11</a:t>
            </a:r>
            <a:r>
              <a:rPr lang="en-US" baseline="30000" dirty="0"/>
              <a:t>th</a:t>
            </a:r>
            <a:r>
              <a:rPr lang="en-US" dirty="0"/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3310044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597035-3630-9332-6045-877356E05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Membership</a:t>
            </a:r>
          </a:p>
          <a:p>
            <a:r>
              <a:rPr lang="en-US" dirty="0"/>
              <a:t>Role/Relationship with TTAP</a:t>
            </a:r>
          </a:p>
          <a:p>
            <a:r>
              <a:rPr lang="en-US" dirty="0"/>
              <a:t>Frequency</a:t>
            </a:r>
          </a:p>
          <a:p>
            <a:r>
              <a:rPr lang="en-US" dirty="0"/>
              <a:t>Duration</a:t>
            </a:r>
          </a:p>
          <a:p>
            <a:r>
              <a:rPr lang="en-US" dirty="0"/>
              <a:t>Mission</a:t>
            </a:r>
          </a:p>
          <a:p>
            <a:r>
              <a:rPr lang="en-US" dirty="0"/>
              <a:t>Charter</a:t>
            </a:r>
          </a:p>
          <a:p>
            <a:r>
              <a:rPr lang="en-US" dirty="0"/>
              <a:t>Misc.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4A1B85-4AB1-C1FE-30D4-205B87355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Structure</a:t>
            </a:r>
          </a:p>
        </p:txBody>
      </p:sp>
    </p:spTree>
    <p:extLst>
      <p:ext uri="{BB962C8B-B14F-4D97-AF65-F5344CB8AC3E}">
        <p14:creationId xmlns:p14="http://schemas.microsoft.com/office/powerpoint/2010/main" val="4055631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CE30E-3077-7EFC-446F-39C0FACF3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Items for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58440-3EA8-31F2-357E-074420A346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FFY 24-25</a:t>
            </a:r>
          </a:p>
          <a:p>
            <a:r>
              <a:rPr lang="en-US" dirty="0"/>
              <a:t>Core Deliverable</a:t>
            </a:r>
          </a:p>
          <a:p>
            <a:r>
              <a:rPr lang="en-US" dirty="0"/>
              <a:t>Proposed work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4B7DF9-1148-1D84-5B40-20D2A647CF8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Assessment Questions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B0C339-3B16-61E2-030F-FE78997AE798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n-US" dirty="0"/>
              <a:t>Core Deliverable</a:t>
            </a:r>
          </a:p>
          <a:p>
            <a:r>
              <a:rPr lang="en-US" dirty="0"/>
              <a:t>Biennial</a:t>
            </a:r>
          </a:p>
          <a:p>
            <a:r>
              <a:rPr lang="en-US" dirty="0"/>
              <a:t>Guide proposed work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77C67F-7C63-6821-2B08-96E20D720F8F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dirty="0"/>
              <a:t>Workplan	</a:t>
            </a:r>
          </a:p>
        </p:txBody>
      </p:sp>
    </p:spTree>
    <p:extLst>
      <p:ext uri="{BB962C8B-B14F-4D97-AF65-F5344CB8AC3E}">
        <p14:creationId xmlns:p14="http://schemas.microsoft.com/office/powerpoint/2010/main" val="848878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Question mark against red wall">
            <a:extLst>
              <a:ext uri="{FF2B5EF4-FFF2-40B4-BE49-F238E27FC236}">
                <a16:creationId xmlns:a16="http://schemas.microsoft.com/office/drawing/2014/main" id="{D5C5B883-5229-AFDE-5C71-F773A2AAD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22" y="2019300"/>
            <a:ext cx="7552868" cy="456565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27EDDE3-F348-23FA-4EC0-A31E7C491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58308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EF655C-C5B5-9631-E3FF-A0317F24B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Carrie Brown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cbrown@appliedpavement.com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/>
              <a:t>775-432-4438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E007F2-2697-D2CC-1D65-98C878F94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719667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96CF24-2983-08B5-7270-4B0FB5D12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Name</a:t>
            </a:r>
          </a:p>
          <a:p>
            <a:r>
              <a:rPr lang="en-US" dirty="0"/>
              <a:t>Agency/Tribe</a:t>
            </a:r>
          </a:p>
          <a:p>
            <a:r>
              <a:rPr lang="en-US" dirty="0"/>
              <a:t>What is one song or artist that you’re embarrassed to admit you like?”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24ADA7-DF23-3AE2-BADC-9F65AB7C2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BREAKER</a:t>
            </a:r>
          </a:p>
        </p:txBody>
      </p:sp>
    </p:spTree>
    <p:extLst>
      <p:ext uri="{BB962C8B-B14F-4D97-AF65-F5344CB8AC3E}">
        <p14:creationId xmlns:p14="http://schemas.microsoft.com/office/powerpoint/2010/main" val="4190225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EFEE2BA-EC38-C42F-7211-BEC55B902D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05323" y="768858"/>
            <a:ext cx="8042423" cy="6545185"/>
          </a:xfrm>
        </p:spPr>
        <p:txBody>
          <a:bodyPr/>
          <a:lstStyle/>
          <a:p>
            <a:r>
              <a:rPr lang="en-US" dirty="0"/>
              <a:t>Group introduction</a:t>
            </a:r>
          </a:p>
          <a:p>
            <a:r>
              <a:rPr lang="en-US" dirty="0"/>
              <a:t>Review Agenda</a:t>
            </a:r>
          </a:p>
          <a:p>
            <a:r>
              <a:rPr lang="en-US" dirty="0"/>
              <a:t>WTTAP</a:t>
            </a:r>
          </a:p>
          <a:p>
            <a:pPr lvl="1"/>
            <a:r>
              <a:rPr lang="en-US" dirty="0"/>
              <a:t>Role </a:t>
            </a:r>
          </a:p>
          <a:p>
            <a:pPr lvl="1"/>
            <a:r>
              <a:rPr lang="en-US" dirty="0"/>
              <a:t>Meet your staff!</a:t>
            </a:r>
          </a:p>
          <a:p>
            <a:pPr lvl="1"/>
            <a:r>
              <a:rPr lang="en-US" dirty="0"/>
              <a:t>Meeting Structure</a:t>
            </a:r>
          </a:p>
          <a:p>
            <a:r>
              <a:rPr lang="en-US" dirty="0"/>
              <a:t>Workplan and Assessment Q’s</a:t>
            </a:r>
          </a:p>
          <a:p>
            <a:r>
              <a:rPr lang="en-US" dirty="0"/>
              <a:t>Q &amp; A</a:t>
            </a:r>
          </a:p>
          <a:p>
            <a:r>
              <a:rPr lang="en-US" dirty="0"/>
              <a:t>Adjourn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E43735-650E-DA1C-0542-71AA26D64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98" y="2086199"/>
            <a:ext cx="2318721" cy="2042711"/>
          </a:xfrm>
        </p:spPr>
        <p:txBody>
          <a:bodyPr/>
          <a:lstStyle/>
          <a:p>
            <a:r>
              <a:rPr lang="en-US" sz="4400" b="1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955374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CA760B-CC62-53A7-4810-1BE48FE867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AD5FA04-86C4-A695-6A1E-4F653EC7E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367" y="2436433"/>
            <a:ext cx="2144778" cy="2042711"/>
          </a:xfrm>
        </p:spPr>
        <p:txBody>
          <a:bodyPr/>
          <a:lstStyle/>
          <a:p>
            <a:r>
              <a:rPr lang="en-US" sz="4000" b="1" dirty="0"/>
              <a:t>TTAP</a:t>
            </a:r>
            <a:br>
              <a:rPr lang="en-US" sz="4000" b="1" dirty="0"/>
            </a:br>
            <a:endParaRPr lang="en-US" sz="4000" b="1" dirty="0"/>
          </a:p>
        </p:txBody>
      </p:sp>
      <p:pic>
        <p:nvPicPr>
          <p:cNvPr id="1027" name="Picture 2">
            <a:extLst>
              <a:ext uri="{FF2B5EF4-FFF2-40B4-BE49-F238E27FC236}">
                <a16:creationId xmlns:a16="http://schemas.microsoft.com/office/drawing/2014/main" id="{68D019A1-1EAE-BC50-0FC6-41466C4BD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993" y="391568"/>
            <a:ext cx="8733029" cy="613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132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9A873-5313-D707-19D1-D911963F2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BB79A-C7B3-A1F4-A3D0-4459C8A460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Through mutual respect and understanding, enhance the quality of life in Tribal communities by building capacity for Tribes to administer and manage their transportation programs and systems.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75613-EE42-A787-2546-6EBBAFEDD66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TTAP Mission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E046D-111F-3556-F0EE-9261EA495BF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Serve as a go-to local resource for Tribal transportation training, technical assistance, and technology transfer needs and opportunities to effectively carry out the TTAP Vision.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F6999-4355-65B0-8245-3C2467C6B081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dirty="0"/>
              <a:t>TTAP Vision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171B5B-CE91-CC3C-46A0-42CA9766C713}"/>
              </a:ext>
            </a:extLst>
          </p:cNvPr>
          <p:cNvSpPr txBox="1"/>
          <p:nvPr/>
        </p:nvSpPr>
        <p:spPr>
          <a:xfrm>
            <a:off x="2616740" y="6169027"/>
            <a:ext cx="61089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2"/>
              </a:rPr>
              <a:t>https://www.fhwa.dot.gov/clas/ttap/background.aspx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0557D4-0BF0-8C36-8CA5-DD7FF875FCE8}"/>
              </a:ext>
            </a:extLst>
          </p:cNvPr>
          <p:cNvSpPr txBox="1"/>
          <p:nvPr/>
        </p:nvSpPr>
        <p:spPr>
          <a:xfrm>
            <a:off x="2616740" y="5933872"/>
            <a:ext cx="2607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</a:t>
            </a:r>
          </a:p>
        </p:txBody>
      </p:sp>
    </p:spTree>
    <p:extLst>
      <p:ext uri="{BB962C8B-B14F-4D97-AF65-F5344CB8AC3E}">
        <p14:creationId xmlns:p14="http://schemas.microsoft.com/office/powerpoint/2010/main" val="2701663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873705-45A6-1AC2-12B3-B4D266A89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Meet your WTTAP staff!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901E0-0298-96FF-D535-90B85822C84D}"/>
              </a:ext>
            </a:extLst>
          </p:cNvPr>
          <p:cNvSpPr txBox="1"/>
          <p:nvPr/>
        </p:nvSpPr>
        <p:spPr>
          <a:xfrm>
            <a:off x="2765088" y="112186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David Peshkin (Principal In Charge)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85FB1-ED79-B7F3-5358-2C48F9993146}"/>
              </a:ext>
            </a:extLst>
          </p:cNvPr>
          <p:cNvSpPr txBox="1"/>
          <p:nvPr/>
        </p:nvSpPr>
        <p:spPr>
          <a:xfrm>
            <a:off x="7684042" y="112185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Carrie Brown (Director)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F758F0-9CC3-83C1-1EF8-788671BD4C17}"/>
              </a:ext>
            </a:extLst>
          </p:cNvPr>
          <p:cNvSpPr txBox="1"/>
          <p:nvPr/>
        </p:nvSpPr>
        <p:spPr>
          <a:xfrm>
            <a:off x="2765088" y="3283295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Afsaneh Yavari (Technical Coordinator)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9249A1-6776-9158-FC24-0F06030248B8}"/>
              </a:ext>
            </a:extLst>
          </p:cNvPr>
          <p:cNvSpPr txBox="1"/>
          <p:nvPr/>
        </p:nvSpPr>
        <p:spPr>
          <a:xfrm>
            <a:off x="7518454" y="3283295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Tyler Reeb (Technical Coordinator</a:t>
            </a:r>
            <a:r>
              <a:rPr lang="en-US" sz="1600" b="1" i="1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2FF990-A9FD-6FFB-B972-05C98971B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880" y="558682"/>
            <a:ext cx="1808153" cy="24062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2A6651-6C6E-424C-6B16-4DFFB5053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299" y="3806494"/>
            <a:ext cx="1611773" cy="21449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BF1BB1-0B61-CA34-A084-163ADE7E1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880" y="3749267"/>
            <a:ext cx="1697778" cy="22594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937A1A-78EB-721C-FECD-C849D6545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2299" y="481517"/>
            <a:ext cx="1644639" cy="247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05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070D48-FE97-BC3A-101B-C2E86A851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Meet your WTTAP staff!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78D6F9-B2B3-83C2-EDB7-1C3B0704F7DE}"/>
              </a:ext>
            </a:extLst>
          </p:cNvPr>
          <p:cNvSpPr txBox="1"/>
          <p:nvPr/>
        </p:nvSpPr>
        <p:spPr>
          <a:xfrm>
            <a:off x="8776781" y="321013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Monte Yazzie (SME)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E5588C-19A9-DC92-E82F-885DA33F5B5E}"/>
              </a:ext>
            </a:extLst>
          </p:cNvPr>
          <p:cNvSpPr txBox="1"/>
          <p:nvPr/>
        </p:nvSpPr>
        <p:spPr>
          <a:xfrm>
            <a:off x="3066645" y="3234606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Walita Querta (Graphic Artist)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E8F41C-51AC-14B3-10D1-42DB76679137}"/>
              </a:ext>
            </a:extLst>
          </p:cNvPr>
          <p:cNvSpPr txBox="1"/>
          <p:nvPr/>
        </p:nvSpPr>
        <p:spPr>
          <a:xfrm>
            <a:off x="7298176" y="3234606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Laura Melendy (Technical Advisor)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DAB885-12DB-8886-1E18-323CF7E1DE67}"/>
              </a:ext>
            </a:extLst>
          </p:cNvPr>
          <p:cNvSpPr txBox="1"/>
          <p:nvPr/>
        </p:nvSpPr>
        <p:spPr>
          <a:xfrm>
            <a:off x="2811294" y="321013"/>
            <a:ext cx="6682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Nicole Slaboch (Instructional System Designer</a:t>
            </a:r>
            <a:r>
              <a:rPr lang="en-US" sz="1600" b="1" i="1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2885C3-50E1-A04D-A3B4-7E510E4CA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7316" y="773347"/>
            <a:ext cx="1706798" cy="22714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0FD969-51B3-758A-8B0D-166C7B593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825" y="3929332"/>
            <a:ext cx="1705237" cy="23255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2850EB-2748-A04E-3EC5-53B488748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725" y="3793788"/>
            <a:ext cx="1643988" cy="24610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A2A1FC-281B-555E-D0F3-0B7A23ED3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3825" y="773347"/>
            <a:ext cx="1517279" cy="227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51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86D42D-EC46-B6A8-328C-44D2401CF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Meet your WTTAP staff!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1C3E83-1A96-543B-C616-971399A14DCD}"/>
              </a:ext>
            </a:extLst>
          </p:cNvPr>
          <p:cNvSpPr txBox="1"/>
          <p:nvPr/>
        </p:nvSpPr>
        <p:spPr>
          <a:xfrm>
            <a:off x="2852637" y="3482579"/>
            <a:ext cx="617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Luis Sibaja </a:t>
            </a:r>
          </a:p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(Technical Assistance Support)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E7F6D4-7F3B-9CEA-E822-F7E2BB86254E}"/>
              </a:ext>
            </a:extLst>
          </p:cNvPr>
          <p:cNvSpPr txBox="1"/>
          <p:nvPr/>
        </p:nvSpPr>
        <p:spPr>
          <a:xfrm>
            <a:off x="2852637" y="199577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 Duncan (Training Faculty)</a:t>
            </a:r>
            <a:r>
              <a:rPr lang="en-US" sz="1600" b="1" i="1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A3C7DE-B308-461F-0195-DAA2FD668F6F}"/>
              </a:ext>
            </a:extLst>
          </p:cNvPr>
          <p:cNvSpPr txBox="1"/>
          <p:nvPr/>
        </p:nvSpPr>
        <p:spPr>
          <a:xfrm>
            <a:off x="7076061" y="160095"/>
            <a:ext cx="617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Jeremy Birkey (Technical Transfer Coordinator/Instructional Technologist)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1AC05E-0AB9-A06F-E8F5-A15BA2E1FB7A}"/>
              </a:ext>
            </a:extLst>
          </p:cNvPr>
          <p:cNvSpPr txBox="1"/>
          <p:nvPr/>
        </p:nvSpPr>
        <p:spPr>
          <a:xfrm>
            <a:off x="7752945" y="3482579"/>
            <a:ext cx="66342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April Marshall </a:t>
            </a:r>
          </a:p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(Program Coordinator)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702850-4F3F-0E1B-6AFF-A6E94735C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745" y="772219"/>
            <a:ext cx="1754146" cy="24290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D1FB5A-9016-C30B-E534-2214492C7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745" y="4223426"/>
            <a:ext cx="1758436" cy="24349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D823FA-0325-A2AA-749F-98BE1C63E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500" y="772219"/>
            <a:ext cx="1754146" cy="24290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F30446E-97C7-359B-45A8-0F127DF2F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3500" y="4223426"/>
            <a:ext cx="1754146" cy="243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09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4B7025-C09E-C69B-8D61-1FED2F8D4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Meet your WTTAP staff!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1FE27-550F-2F84-7A3B-827FFB40E61E}"/>
              </a:ext>
            </a:extLst>
          </p:cNvPr>
          <p:cNvSpPr txBox="1"/>
          <p:nvPr/>
        </p:nvSpPr>
        <p:spPr>
          <a:xfrm>
            <a:off x="7795908" y="315985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Tracey Smith (Training Coordinator)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DC6EE-09A6-5FD8-1D48-D54F16371778}"/>
              </a:ext>
            </a:extLst>
          </p:cNvPr>
          <p:cNvSpPr txBox="1"/>
          <p:nvPr/>
        </p:nvSpPr>
        <p:spPr>
          <a:xfrm>
            <a:off x="2813726" y="315985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RoseMary Evans (508 Compliance Officer)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43FCDA-2E3A-10F1-96BC-686811896997}"/>
              </a:ext>
            </a:extLst>
          </p:cNvPr>
          <p:cNvSpPr txBox="1"/>
          <p:nvPr/>
        </p:nvSpPr>
        <p:spPr>
          <a:xfrm>
            <a:off x="5128097" y="3709135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Cayden Bergschneider (Graphic Designer)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1E5F8D-D6EA-DB6A-9720-B0FE92B9E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058" y="1023531"/>
            <a:ext cx="1419703" cy="2125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99C568-1723-4614-41AA-DCF1FAE85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360" y="4416680"/>
            <a:ext cx="1414133" cy="2125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B50BED-051F-48D1-7B7D-047F922E3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197" y="719287"/>
            <a:ext cx="3274169" cy="273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46169"/>
      </p:ext>
    </p:extLst>
  </p:cSld>
  <p:clrMapOvr>
    <a:masterClrMapping/>
  </p:clrMapOvr>
</p:sld>
</file>

<file path=ppt/theme/theme1.xml><?xml version="1.0" encoding="utf-8"?>
<a:theme xmlns:a="http://schemas.openxmlformats.org/drawingml/2006/main" name="WTTAP Template">
  <a:themeElements>
    <a:clrScheme name="WTTAP">
      <a:dk1>
        <a:srgbClr val="000000"/>
      </a:dk1>
      <a:lt1>
        <a:sysClr val="window" lastClr="FFFFFF"/>
      </a:lt1>
      <a:dk2>
        <a:srgbClr val="680000"/>
      </a:dk2>
      <a:lt2>
        <a:srgbClr val="E8E8E8"/>
      </a:lt2>
      <a:accent1>
        <a:srgbClr val="F00000"/>
      </a:accent1>
      <a:accent2>
        <a:srgbClr val="FE8600"/>
      </a:accent2>
      <a:accent3>
        <a:srgbClr val="FCFD5B"/>
      </a:accent3>
      <a:accent4>
        <a:srgbClr val="FFFFFF"/>
      </a:accent4>
      <a:accent5>
        <a:srgbClr val="000000"/>
      </a:accent5>
      <a:accent6>
        <a:srgbClr val="C00000"/>
      </a:accent6>
      <a:hlink>
        <a:srgbClr val="F00000"/>
      </a:hlink>
      <a:folHlink>
        <a:srgbClr val="680000"/>
      </a:folHlink>
    </a:clrScheme>
    <a:fontScheme name="WTTAP">
      <a:majorFont>
        <a:latin typeface="Aptos Serif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TTAP Template  -  Read-Only" id="{536DA695-0072-43B0-A97F-BFB543A97619}" vid="{46C79A13-990C-409B-BDAB-9648DB9EBF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WTTAP Template</Template>
  <TotalTime>293</TotalTime>
  <Words>296</Words>
  <Application>Microsoft Office PowerPoint</Application>
  <PresentationFormat>Widescreen</PresentationFormat>
  <Paragraphs>67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Aptos Serif</vt:lpstr>
      <vt:lpstr>Arial</vt:lpstr>
      <vt:lpstr>Arial Bold</vt:lpstr>
      <vt:lpstr>Times New Roman</vt:lpstr>
      <vt:lpstr>WTTAP Template</vt:lpstr>
      <vt:lpstr>Western TTAP Steering Committee Meeting </vt:lpstr>
      <vt:lpstr>ICE BREAKER</vt:lpstr>
      <vt:lpstr>Agenda</vt:lpstr>
      <vt:lpstr>TTAP </vt:lpstr>
      <vt:lpstr>Role</vt:lpstr>
      <vt:lpstr>Meet your WTTAP staff!</vt:lpstr>
      <vt:lpstr>Meet your WTTAP staff!</vt:lpstr>
      <vt:lpstr>Meet your WTTAP staff!</vt:lpstr>
      <vt:lpstr>Meet your WTTAP staff!</vt:lpstr>
      <vt:lpstr>Meeting Structure</vt:lpstr>
      <vt:lpstr>Items for Review</vt:lpstr>
      <vt:lpstr>Questions?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Carrie Brown</dc:creator>
  <cp:lastModifiedBy>April Marshall</cp:lastModifiedBy>
  <cp:revision>4</cp:revision>
  <dcterms:created xsi:type="dcterms:W3CDTF">2024-09-11T22:53:25Z</dcterms:created>
  <dcterms:modified xsi:type="dcterms:W3CDTF">2024-09-23T17:01:18Z</dcterms:modified>
</cp:coreProperties>
</file>