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D0402D-C5C9-4862-82C4-0451610AB349}" v="237" dt="2024-10-05T04:32:09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53EEE-11F5-4356-8D0A-01120308910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F8D19B15-CC09-49F6-87FA-EBEF22CC56EF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/>
            <a:t>January 31</a:t>
          </a:r>
          <a:r>
            <a:rPr lang="en-US" sz="1800" baseline="30000" dirty="0"/>
            <a:t>st</a:t>
          </a:r>
          <a:endParaRPr lang="en-US" sz="18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/>
            <a:t>Submitted TTAP Proposal</a:t>
          </a:r>
        </a:p>
      </dgm:t>
    </dgm:pt>
    <dgm:pt modelId="{2071374E-64BF-42D0-B4AA-B8E7C9B31E32}" type="parTrans" cxnId="{4DB15491-CD59-489C-8986-BAB6F73BB57D}">
      <dgm:prSet/>
      <dgm:spPr/>
      <dgm:t>
        <a:bodyPr/>
        <a:lstStyle/>
        <a:p>
          <a:endParaRPr lang="en-US"/>
        </a:p>
      </dgm:t>
    </dgm:pt>
    <dgm:pt modelId="{28282166-B650-4EE9-81A6-505CCF2265C3}" type="sibTrans" cxnId="{4DB15491-CD59-489C-8986-BAB6F73BB57D}">
      <dgm:prSet/>
      <dgm:spPr/>
      <dgm:t>
        <a:bodyPr/>
        <a:lstStyle/>
        <a:p>
          <a:endParaRPr lang="en-US"/>
        </a:p>
      </dgm:t>
    </dgm:pt>
    <dgm:pt modelId="{6A5E5CB8-ED00-4C10-9ED8-0E208D978B84}">
      <dgm:prSet phldrT="[Text]" custT="1"/>
      <dgm:spPr/>
      <dgm:t>
        <a:bodyPr/>
        <a:lstStyle/>
        <a:p>
          <a:r>
            <a:rPr lang="en-US" sz="1800" dirty="0"/>
            <a:t>April 26</a:t>
          </a:r>
          <a:r>
            <a:rPr lang="en-US" sz="1800" baseline="30000" dirty="0"/>
            <a:t>th</a:t>
          </a:r>
          <a:r>
            <a:rPr lang="en-US" sz="1800" dirty="0"/>
            <a:t> Notified of Award</a:t>
          </a:r>
        </a:p>
      </dgm:t>
    </dgm:pt>
    <dgm:pt modelId="{57CA6DD5-CB54-4E7B-9DDB-19F42F61726C}" type="parTrans" cxnId="{E649354F-84C0-425E-B413-74173A4EA282}">
      <dgm:prSet/>
      <dgm:spPr/>
      <dgm:t>
        <a:bodyPr/>
        <a:lstStyle/>
        <a:p>
          <a:endParaRPr lang="en-US"/>
        </a:p>
      </dgm:t>
    </dgm:pt>
    <dgm:pt modelId="{ADD89EC0-F651-4DA3-8F3D-2FA14A130F91}" type="sibTrans" cxnId="{E649354F-84C0-425E-B413-74173A4EA282}">
      <dgm:prSet/>
      <dgm:spPr/>
      <dgm:t>
        <a:bodyPr/>
        <a:lstStyle/>
        <a:p>
          <a:endParaRPr lang="en-US"/>
        </a:p>
      </dgm:t>
    </dgm:pt>
    <dgm:pt modelId="{491EE5C5-5E86-4FA0-AC60-68DCF4F78814}">
      <dgm:prSet phldrT="[Text]" custT="1"/>
      <dgm:spPr/>
      <dgm:t>
        <a:bodyPr/>
        <a:lstStyle/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r>
            <a:rPr lang="en-US" sz="1800" dirty="0"/>
            <a:t>May 6</a:t>
          </a:r>
          <a:r>
            <a:rPr lang="en-US" sz="1800" baseline="30000" dirty="0"/>
            <a:t>th</a:t>
          </a:r>
          <a:r>
            <a:rPr lang="en-US" sz="1800" dirty="0"/>
            <a:t> Cooperative Agreement Executed</a:t>
          </a:r>
        </a:p>
        <a:p>
          <a:endParaRPr lang="en-US" sz="1800" dirty="0"/>
        </a:p>
      </dgm:t>
    </dgm:pt>
    <dgm:pt modelId="{94E49D7F-FA7F-4577-BD7F-55061C5FF029}" type="parTrans" cxnId="{F86C8E46-ABB3-4DC8-BF16-5C35AC74B47D}">
      <dgm:prSet/>
      <dgm:spPr/>
      <dgm:t>
        <a:bodyPr/>
        <a:lstStyle/>
        <a:p>
          <a:endParaRPr lang="en-US"/>
        </a:p>
      </dgm:t>
    </dgm:pt>
    <dgm:pt modelId="{EEF3581C-79A7-423D-B9DB-C5DFDA021822}" type="sibTrans" cxnId="{F86C8E46-ABB3-4DC8-BF16-5C35AC74B47D}">
      <dgm:prSet/>
      <dgm:spPr/>
      <dgm:t>
        <a:bodyPr/>
        <a:lstStyle/>
        <a:p>
          <a:endParaRPr lang="en-US"/>
        </a:p>
      </dgm:t>
    </dgm:pt>
    <dgm:pt modelId="{956B8F70-AE1A-4BD7-9BAF-E623850572F3}" type="pres">
      <dgm:prSet presAssocID="{15053EEE-11F5-4356-8D0A-01120308910B}" presName="Name0" presStyleCnt="0">
        <dgm:presLayoutVars>
          <dgm:dir/>
          <dgm:resizeHandles val="exact"/>
        </dgm:presLayoutVars>
      </dgm:prSet>
      <dgm:spPr/>
    </dgm:pt>
    <dgm:pt modelId="{09CA0F87-2CBA-455F-87CF-1FABA8263AA5}" type="pres">
      <dgm:prSet presAssocID="{15053EEE-11F5-4356-8D0A-01120308910B}" presName="arrow" presStyleLbl="bgShp" presStyleIdx="0" presStyleCnt="1"/>
      <dgm:spPr/>
    </dgm:pt>
    <dgm:pt modelId="{042184B6-AF5A-4521-96CD-06F5C1B07591}" type="pres">
      <dgm:prSet presAssocID="{15053EEE-11F5-4356-8D0A-01120308910B}" presName="points" presStyleCnt="0"/>
      <dgm:spPr/>
    </dgm:pt>
    <dgm:pt modelId="{1D26EAC8-5BDB-4311-9AF6-FF1E4DAE2532}" type="pres">
      <dgm:prSet presAssocID="{F8D19B15-CC09-49F6-87FA-EBEF22CC56EF}" presName="compositeA" presStyleCnt="0"/>
      <dgm:spPr/>
    </dgm:pt>
    <dgm:pt modelId="{39CFD6B4-E49B-403F-B73C-D9A8B0191EB2}" type="pres">
      <dgm:prSet presAssocID="{F8D19B15-CC09-49F6-87FA-EBEF22CC56EF}" presName="textA" presStyleLbl="revTx" presStyleIdx="0" presStyleCnt="3" custScaleX="56681" custScaleY="48595" custLinFactNeighborX="-25299" custLinFactNeighborY="27106">
        <dgm:presLayoutVars>
          <dgm:bulletEnabled val="1"/>
        </dgm:presLayoutVars>
      </dgm:prSet>
      <dgm:spPr/>
    </dgm:pt>
    <dgm:pt modelId="{4A64F935-C910-403E-AA6E-48C064BC6C11}" type="pres">
      <dgm:prSet presAssocID="{F8D19B15-CC09-49F6-87FA-EBEF22CC56EF}" presName="circleA" presStyleLbl="node1" presStyleIdx="0" presStyleCnt="3" custLinFactX="-6768" custLinFactNeighborX="-100000" custLinFactNeighborY="-47074"/>
      <dgm:spPr/>
    </dgm:pt>
    <dgm:pt modelId="{631AD8C7-C937-46A3-B678-4DC6466CF298}" type="pres">
      <dgm:prSet presAssocID="{F8D19B15-CC09-49F6-87FA-EBEF22CC56EF}" presName="spaceA" presStyleCnt="0"/>
      <dgm:spPr/>
    </dgm:pt>
    <dgm:pt modelId="{4D877FCC-3B8E-4486-BA2A-A8998DEB592E}" type="pres">
      <dgm:prSet presAssocID="{28282166-B650-4EE9-81A6-505CCF2265C3}" presName="space" presStyleCnt="0"/>
      <dgm:spPr/>
    </dgm:pt>
    <dgm:pt modelId="{D9A6DDE6-F45F-4A25-9361-4A86184AF022}" type="pres">
      <dgm:prSet presAssocID="{6A5E5CB8-ED00-4C10-9ED8-0E208D978B84}" presName="compositeB" presStyleCnt="0"/>
      <dgm:spPr/>
    </dgm:pt>
    <dgm:pt modelId="{25AB1435-DAE7-4421-BDD4-6C51B994D350}" type="pres">
      <dgm:prSet presAssocID="{6A5E5CB8-ED00-4C10-9ED8-0E208D978B84}" presName="textB" presStyleLbl="revTx" presStyleIdx="1" presStyleCnt="3" custScaleX="45571" custScaleY="64696" custLinFactNeighborX="-97417" custLinFactNeighborY="-1932">
        <dgm:presLayoutVars>
          <dgm:bulletEnabled val="1"/>
        </dgm:presLayoutVars>
      </dgm:prSet>
      <dgm:spPr/>
    </dgm:pt>
    <dgm:pt modelId="{58339749-AB68-4A2B-908F-AC6656E29F1F}" type="pres">
      <dgm:prSet presAssocID="{6A5E5CB8-ED00-4C10-9ED8-0E208D978B84}" presName="circleB" presStyleLbl="node1" presStyleIdx="1" presStyleCnt="3" custLinFactX="-300000" custLinFactNeighborX="-312129" custLinFactNeighborY="81509"/>
      <dgm:spPr/>
    </dgm:pt>
    <dgm:pt modelId="{AB6002B8-27E8-4551-874C-4028FAC2AABE}" type="pres">
      <dgm:prSet presAssocID="{6A5E5CB8-ED00-4C10-9ED8-0E208D978B84}" presName="spaceB" presStyleCnt="0"/>
      <dgm:spPr/>
    </dgm:pt>
    <dgm:pt modelId="{D8FDB4E5-585D-4922-A7C8-B8C7D9439BD9}" type="pres">
      <dgm:prSet presAssocID="{ADD89EC0-F651-4DA3-8F3D-2FA14A130F91}" presName="space" presStyleCnt="0"/>
      <dgm:spPr/>
    </dgm:pt>
    <dgm:pt modelId="{E18E2B3E-D840-463F-B86B-F94B36057126}" type="pres">
      <dgm:prSet presAssocID="{491EE5C5-5E86-4FA0-AC60-68DCF4F78814}" presName="compositeA" presStyleCnt="0"/>
      <dgm:spPr/>
    </dgm:pt>
    <dgm:pt modelId="{A34B486E-8994-467A-AA75-E197A1E64868}" type="pres">
      <dgm:prSet presAssocID="{491EE5C5-5E86-4FA0-AC60-68DCF4F78814}" presName="textA" presStyleLbl="revTx" presStyleIdx="2" presStyleCnt="3" custScaleX="57007" custScaleY="89064" custLinFactX="-75443" custLinFactNeighborX="-100000" custLinFactNeighborY="16892">
        <dgm:presLayoutVars>
          <dgm:bulletEnabled val="1"/>
        </dgm:presLayoutVars>
      </dgm:prSet>
      <dgm:spPr/>
    </dgm:pt>
    <dgm:pt modelId="{00AEE0D5-9787-4CA6-89B4-AE538D45A209}" type="pres">
      <dgm:prSet presAssocID="{491EE5C5-5E86-4FA0-AC60-68DCF4F78814}" presName="circleA" presStyleLbl="node1" presStyleIdx="2" presStyleCnt="3" custLinFactX="-500000" custLinFactNeighborX="-578241" custLinFactNeighborY="-95482"/>
      <dgm:spPr/>
    </dgm:pt>
    <dgm:pt modelId="{E120E22A-1444-43AD-8874-1093D4AA2897}" type="pres">
      <dgm:prSet presAssocID="{491EE5C5-5E86-4FA0-AC60-68DCF4F78814}" presName="spaceA" presStyleCnt="0"/>
      <dgm:spPr/>
    </dgm:pt>
  </dgm:ptLst>
  <dgm:cxnLst>
    <dgm:cxn modelId="{65A70304-A5AD-4B5B-90BB-4E91620810B6}" type="presOf" srcId="{491EE5C5-5E86-4FA0-AC60-68DCF4F78814}" destId="{A34B486E-8994-467A-AA75-E197A1E64868}" srcOrd="0" destOrd="0" presId="urn:microsoft.com/office/officeart/2005/8/layout/hProcess11"/>
    <dgm:cxn modelId="{5E770A08-3D24-4DDF-9BB5-7E1EF08ABD21}" type="presOf" srcId="{6A5E5CB8-ED00-4C10-9ED8-0E208D978B84}" destId="{25AB1435-DAE7-4421-BDD4-6C51B994D350}" srcOrd="0" destOrd="0" presId="urn:microsoft.com/office/officeart/2005/8/layout/hProcess11"/>
    <dgm:cxn modelId="{BA7E4813-EADF-42A2-957E-1705890D3371}" type="presOf" srcId="{F8D19B15-CC09-49F6-87FA-EBEF22CC56EF}" destId="{39CFD6B4-E49B-403F-B73C-D9A8B0191EB2}" srcOrd="0" destOrd="0" presId="urn:microsoft.com/office/officeart/2005/8/layout/hProcess11"/>
    <dgm:cxn modelId="{F86C8E46-ABB3-4DC8-BF16-5C35AC74B47D}" srcId="{15053EEE-11F5-4356-8D0A-01120308910B}" destId="{491EE5C5-5E86-4FA0-AC60-68DCF4F78814}" srcOrd="2" destOrd="0" parTransId="{94E49D7F-FA7F-4577-BD7F-55061C5FF029}" sibTransId="{EEF3581C-79A7-423D-B9DB-C5DFDA021822}"/>
    <dgm:cxn modelId="{E649354F-84C0-425E-B413-74173A4EA282}" srcId="{15053EEE-11F5-4356-8D0A-01120308910B}" destId="{6A5E5CB8-ED00-4C10-9ED8-0E208D978B84}" srcOrd="1" destOrd="0" parTransId="{57CA6DD5-CB54-4E7B-9DDB-19F42F61726C}" sibTransId="{ADD89EC0-F651-4DA3-8F3D-2FA14A130F91}"/>
    <dgm:cxn modelId="{4DB15491-CD59-489C-8986-BAB6F73BB57D}" srcId="{15053EEE-11F5-4356-8D0A-01120308910B}" destId="{F8D19B15-CC09-49F6-87FA-EBEF22CC56EF}" srcOrd="0" destOrd="0" parTransId="{2071374E-64BF-42D0-B4AA-B8E7C9B31E32}" sibTransId="{28282166-B650-4EE9-81A6-505CCF2265C3}"/>
    <dgm:cxn modelId="{18F0909E-EE06-4F73-AD3B-F8C765E8E773}" type="presOf" srcId="{15053EEE-11F5-4356-8D0A-01120308910B}" destId="{956B8F70-AE1A-4BD7-9BAF-E623850572F3}" srcOrd="0" destOrd="0" presId="urn:microsoft.com/office/officeart/2005/8/layout/hProcess11"/>
    <dgm:cxn modelId="{7BE535CD-806F-419E-A8B8-8B2D08891294}" type="presParOf" srcId="{956B8F70-AE1A-4BD7-9BAF-E623850572F3}" destId="{09CA0F87-2CBA-455F-87CF-1FABA8263AA5}" srcOrd="0" destOrd="0" presId="urn:microsoft.com/office/officeart/2005/8/layout/hProcess11"/>
    <dgm:cxn modelId="{276006D4-F1DF-4F21-8E5C-0150D783471B}" type="presParOf" srcId="{956B8F70-AE1A-4BD7-9BAF-E623850572F3}" destId="{042184B6-AF5A-4521-96CD-06F5C1B07591}" srcOrd="1" destOrd="0" presId="urn:microsoft.com/office/officeart/2005/8/layout/hProcess11"/>
    <dgm:cxn modelId="{B535E0E6-3610-41C1-8CAD-A3724AFECCA8}" type="presParOf" srcId="{042184B6-AF5A-4521-96CD-06F5C1B07591}" destId="{1D26EAC8-5BDB-4311-9AF6-FF1E4DAE2532}" srcOrd="0" destOrd="0" presId="urn:microsoft.com/office/officeart/2005/8/layout/hProcess11"/>
    <dgm:cxn modelId="{0094AFDD-AC6E-4F60-B8D6-F1256DBB6F8C}" type="presParOf" srcId="{1D26EAC8-5BDB-4311-9AF6-FF1E4DAE2532}" destId="{39CFD6B4-E49B-403F-B73C-D9A8B0191EB2}" srcOrd="0" destOrd="0" presId="urn:microsoft.com/office/officeart/2005/8/layout/hProcess11"/>
    <dgm:cxn modelId="{89A3EC5D-0B24-46B4-89C5-CF14A4F5A1DD}" type="presParOf" srcId="{1D26EAC8-5BDB-4311-9AF6-FF1E4DAE2532}" destId="{4A64F935-C910-403E-AA6E-48C064BC6C11}" srcOrd="1" destOrd="0" presId="urn:microsoft.com/office/officeart/2005/8/layout/hProcess11"/>
    <dgm:cxn modelId="{571CA675-B1F7-4655-93A7-0B7B284A7C4D}" type="presParOf" srcId="{1D26EAC8-5BDB-4311-9AF6-FF1E4DAE2532}" destId="{631AD8C7-C937-46A3-B678-4DC6466CF298}" srcOrd="2" destOrd="0" presId="urn:microsoft.com/office/officeart/2005/8/layout/hProcess11"/>
    <dgm:cxn modelId="{92BFDE82-CA04-451D-B183-09D5224A9C3C}" type="presParOf" srcId="{042184B6-AF5A-4521-96CD-06F5C1B07591}" destId="{4D877FCC-3B8E-4486-BA2A-A8998DEB592E}" srcOrd="1" destOrd="0" presId="urn:microsoft.com/office/officeart/2005/8/layout/hProcess11"/>
    <dgm:cxn modelId="{2FBCF79E-7DE2-4198-8375-25E39E82F5DF}" type="presParOf" srcId="{042184B6-AF5A-4521-96CD-06F5C1B07591}" destId="{D9A6DDE6-F45F-4A25-9361-4A86184AF022}" srcOrd="2" destOrd="0" presId="urn:microsoft.com/office/officeart/2005/8/layout/hProcess11"/>
    <dgm:cxn modelId="{1F18D217-5B9A-4CAA-A1C7-7D1B0C5A167C}" type="presParOf" srcId="{D9A6DDE6-F45F-4A25-9361-4A86184AF022}" destId="{25AB1435-DAE7-4421-BDD4-6C51B994D350}" srcOrd="0" destOrd="0" presId="urn:microsoft.com/office/officeart/2005/8/layout/hProcess11"/>
    <dgm:cxn modelId="{0CDC16F9-0960-4BED-9D16-A0958C79800C}" type="presParOf" srcId="{D9A6DDE6-F45F-4A25-9361-4A86184AF022}" destId="{58339749-AB68-4A2B-908F-AC6656E29F1F}" srcOrd="1" destOrd="0" presId="urn:microsoft.com/office/officeart/2005/8/layout/hProcess11"/>
    <dgm:cxn modelId="{77CBA91D-79B4-418D-9459-1F272267E9AA}" type="presParOf" srcId="{D9A6DDE6-F45F-4A25-9361-4A86184AF022}" destId="{AB6002B8-27E8-4551-874C-4028FAC2AABE}" srcOrd="2" destOrd="0" presId="urn:microsoft.com/office/officeart/2005/8/layout/hProcess11"/>
    <dgm:cxn modelId="{5031FD8E-5937-41E5-B8C2-31091099B894}" type="presParOf" srcId="{042184B6-AF5A-4521-96CD-06F5C1B07591}" destId="{D8FDB4E5-585D-4922-A7C8-B8C7D9439BD9}" srcOrd="3" destOrd="0" presId="urn:microsoft.com/office/officeart/2005/8/layout/hProcess11"/>
    <dgm:cxn modelId="{EEC7EBA2-228C-4413-83F7-8CC689FACEAE}" type="presParOf" srcId="{042184B6-AF5A-4521-96CD-06F5C1B07591}" destId="{E18E2B3E-D840-463F-B86B-F94B36057126}" srcOrd="4" destOrd="0" presId="urn:microsoft.com/office/officeart/2005/8/layout/hProcess11"/>
    <dgm:cxn modelId="{B0E2B740-DCF3-4A73-BF0A-01E80B6CB78C}" type="presParOf" srcId="{E18E2B3E-D840-463F-B86B-F94B36057126}" destId="{A34B486E-8994-467A-AA75-E197A1E64868}" srcOrd="0" destOrd="0" presId="urn:microsoft.com/office/officeart/2005/8/layout/hProcess11"/>
    <dgm:cxn modelId="{2957F0C6-1105-4DDB-88E0-50B63286F3A7}" type="presParOf" srcId="{E18E2B3E-D840-463F-B86B-F94B36057126}" destId="{00AEE0D5-9787-4CA6-89B4-AE538D45A209}" srcOrd="1" destOrd="0" presId="urn:microsoft.com/office/officeart/2005/8/layout/hProcess11"/>
    <dgm:cxn modelId="{FDD20C25-393C-41E1-B174-B454ACD1FE9F}" type="presParOf" srcId="{E18E2B3E-D840-463F-B86B-F94B36057126}" destId="{E120E22A-1444-43AD-8874-1093D4AA289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A0F87-2CBA-455F-87CF-1FABA8263AA5}">
      <dsp:nvSpPr>
        <dsp:cNvPr id="0" name=""/>
        <dsp:cNvSpPr/>
      </dsp:nvSpPr>
      <dsp:spPr>
        <a:xfrm>
          <a:off x="0" y="1369695"/>
          <a:ext cx="9636642" cy="182626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FD6B4-E49B-403F-B73C-D9A8B0191EB2}">
      <dsp:nvSpPr>
        <dsp:cNvPr id="0" name=""/>
        <dsp:cNvSpPr/>
      </dsp:nvSpPr>
      <dsp:spPr>
        <a:xfrm>
          <a:off x="0" y="729723"/>
          <a:ext cx="1584235" cy="887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January 31</a:t>
          </a:r>
          <a:r>
            <a:rPr lang="en-US" sz="1800" kern="1200" baseline="30000" dirty="0"/>
            <a:t>st</a:t>
          </a:r>
          <a:endParaRPr lang="en-US" sz="1800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/>
            <a:t>Submitted TTAP Proposal</a:t>
          </a:r>
        </a:p>
      </dsp:txBody>
      <dsp:txXfrm>
        <a:off x="0" y="729723"/>
        <a:ext cx="1584235" cy="887471"/>
      </dsp:txXfrm>
    </dsp:sp>
    <dsp:sp modelId="{4A64F935-C910-403E-AA6E-48C064BC6C11}">
      <dsp:nvSpPr>
        <dsp:cNvPr id="0" name=""/>
        <dsp:cNvSpPr/>
      </dsp:nvSpPr>
      <dsp:spPr>
        <a:xfrm>
          <a:off x="685988" y="1604921"/>
          <a:ext cx="456565" cy="456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B1435-DAE7-4421-BDD4-6C51B994D350}">
      <dsp:nvSpPr>
        <dsp:cNvPr id="0" name=""/>
        <dsp:cNvSpPr/>
      </dsp:nvSpPr>
      <dsp:spPr>
        <a:xfrm>
          <a:off x="976825" y="3187663"/>
          <a:ext cx="1273710" cy="1181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April 26</a:t>
          </a:r>
          <a:r>
            <a:rPr lang="en-US" sz="1800" kern="1200" baseline="30000" dirty="0"/>
            <a:t>th</a:t>
          </a:r>
          <a:r>
            <a:rPr lang="en-US" sz="1800" kern="1200" dirty="0"/>
            <a:t> Notified of Award</a:t>
          </a:r>
        </a:p>
      </dsp:txBody>
      <dsp:txXfrm>
        <a:off x="976825" y="3187663"/>
        <a:ext cx="1273710" cy="1181517"/>
      </dsp:txXfrm>
    </dsp:sp>
    <dsp:sp modelId="{58339749-AB68-4A2B-908F-AC6656E29F1F}">
      <dsp:nvSpPr>
        <dsp:cNvPr id="0" name=""/>
        <dsp:cNvSpPr/>
      </dsp:nvSpPr>
      <dsp:spPr>
        <a:xfrm>
          <a:off x="1313439" y="2587869"/>
          <a:ext cx="456565" cy="456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4B486E-8994-467A-AA75-E197A1E64868}">
      <dsp:nvSpPr>
        <dsp:cNvPr id="0" name=""/>
        <dsp:cNvSpPr/>
      </dsp:nvSpPr>
      <dsp:spPr>
        <a:xfrm>
          <a:off x="1570931" y="358421"/>
          <a:ext cx="1593347" cy="1626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May 6</a:t>
          </a:r>
          <a:r>
            <a:rPr lang="en-US" sz="1800" kern="1200" baseline="30000" dirty="0"/>
            <a:t>th</a:t>
          </a:r>
          <a:r>
            <a:rPr lang="en-US" sz="1800" kern="1200" dirty="0"/>
            <a:t> Cooperative Agreement Executed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1570931" y="358421"/>
        <a:ext cx="1593347" cy="1626540"/>
      </dsp:txXfrm>
    </dsp:sp>
    <dsp:sp modelId="{00AEE0D5-9787-4CA6-89B4-AE538D45A209}">
      <dsp:nvSpPr>
        <dsp:cNvPr id="0" name=""/>
        <dsp:cNvSpPr/>
      </dsp:nvSpPr>
      <dsp:spPr>
        <a:xfrm>
          <a:off x="2120088" y="1568675"/>
          <a:ext cx="456565" cy="456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80000">
              <a:schemeClr val="bg1">
                <a:alpha val="60000"/>
              </a:schemeClr>
            </a:gs>
            <a:gs pos="0">
              <a:srgbClr val="FFC000">
                <a:alpha val="60000"/>
              </a:srgbClr>
            </a:gs>
            <a:gs pos="25000">
              <a:srgbClr val="FF0000">
                <a:alpha val="60000"/>
              </a:srgbClr>
            </a:gs>
            <a:gs pos="48000">
              <a:srgbClr val="C00000">
                <a:alpha val="6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2E95D-6CBF-FBD4-F580-07EA0BC86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1408756"/>
            <a:ext cx="5840268" cy="2369828"/>
          </a:xfrm>
        </p:spPr>
        <p:txBody>
          <a:bodyPr anchor="b">
            <a:normAutofit/>
          </a:bodyPr>
          <a:lstStyle>
            <a:lvl1pPr algn="l">
              <a:defRPr sz="5400" u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A31F0-2468-2F84-CE20-B121224E3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2850" y="4032713"/>
            <a:ext cx="5846618" cy="182350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0F196-7E59-B77C-049F-E626873C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9832" y="6356350"/>
            <a:ext cx="227156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294DE7-8BC1-4F2A-A548-F5576B8D5AD2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0633F-C833-B957-E441-B63D7F886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29200" y="632312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64C8955-3231-3BF5-9079-61F67E30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717" y="1213032"/>
            <a:ext cx="4068766" cy="4030563"/>
          </a:xfrm>
          <a:prstGeom prst="rect">
            <a:avLst/>
          </a:prstGeom>
        </p:spPr>
      </p:pic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BB844077-8761-9A29-559E-8F4DEC10CCEC}"/>
              </a:ext>
            </a:extLst>
          </p:cNvPr>
          <p:cNvCxnSpPr>
            <a:cxnSpLocks/>
          </p:cNvCxnSpPr>
          <p:nvPr/>
        </p:nvCxnSpPr>
        <p:spPr>
          <a:xfrm>
            <a:off x="5029200" y="3831149"/>
            <a:ext cx="5846618" cy="0"/>
          </a:xfrm>
          <a:prstGeom prst="line">
            <a:avLst/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D2CD8C2-A51B-60BD-833A-1B548E0E7D7A}"/>
              </a:ext>
            </a:extLst>
          </p:cNvPr>
          <p:cNvGrpSpPr/>
          <p:nvPr/>
        </p:nvGrpSpPr>
        <p:grpSpPr>
          <a:xfrm>
            <a:off x="-19050" y="-2185"/>
            <a:ext cx="737150" cy="2021468"/>
            <a:chOff x="-551" y="4635235"/>
            <a:chExt cx="737150" cy="202146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16D8E60A-E04E-D6D4-A311-4314372CB6C9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BDAC869-FA7A-7060-0124-3056D483F799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8161CB4-80F9-5B02-D48B-659EC1BBB7CA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AEF9EB19-CB23-90F8-07CC-77D1E8B42272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4AB4C4B-5AFC-AA79-EE1E-2280B068986B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DD90E8E-484B-47F2-6C14-7BCA55C2B4D0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67A4D0E3-9E8C-CECB-0394-C9565BCC4E44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9F87B00-807F-224B-51A9-CB2ADE5ED65B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131F837-DD06-E405-A271-4F6D70D0DCC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4D0C0B-F14D-42A9-0D69-708971681B98}"/>
              </a:ext>
            </a:extLst>
          </p:cNvPr>
          <p:cNvGrpSpPr/>
          <p:nvPr/>
        </p:nvGrpSpPr>
        <p:grpSpPr>
          <a:xfrm rot="10800000">
            <a:off x="11454850" y="4836532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37C4C85-57CA-B99A-F891-A973C6F79C42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7A41796-5416-14D1-6C3F-2A956D47175A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FCF68B3-892D-B271-0E5E-F885C0DBD010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E5A1729-AF55-4E05-FF8C-06003C1841B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105499D-0B6B-A9F6-E7EB-04F8C53A5187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4AAF451-EC09-D41D-49AF-7F630F5B1287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ECDF8C68-58CC-3716-8457-E8879813A7C8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11265DF-64A3-A9D6-2F71-DF47B5F136E5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C99E6AF5-F509-E508-C7D3-850BE177F7FD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293B333B-E6C9-EFD2-9152-DB5F6C72709D}"/>
              </a:ext>
            </a:extLst>
          </p:cNvPr>
          <p:cNvSpPr txBox="1">
            <a:spLocks/>
          </p:cNvSpPr>
          <p:nvPr/>
        </p:nvSpPr>
        <p:spPr>
          <a:xfrm>
            <a:off x="9792290" y="5908787"/>
            <a:ext cx="1354090" cy="8286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16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DF359-CD4E-3A90-1344-BAAD070EC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019283"/>
            <a:ext cx="8215357" cy="4566244"/>
          </a:xfrm>
        </p:spPr>
        <p:txBody>
          <a:bodyPr/>
          <a:lstStyle>
            <a:lvl1pPr marL="457200" indent="-457200">
              <a:buClr>
                <a:srgbClr val="C00000"/>
              </a:buClr>
              <a:buFont typeface="Times New Roman" panose="02020603050405020304" pitchFamily="18" charset="0"/>
              <a:buChar char="►"/>
              <a:defRPr/>
            </a:lvl1pPr>
            <a:lvl2pPr marL="800100" indent="-342900">
              <a:buClr>
                <a:srgbClr val="C00000"/>
              </a:buClr>
              <a:buFont typeface="Times New Roman" panose="02020603050405020304" pitchFamily="18" charset="0"/>
              <a:buChar char="►"/>
              <a:defRPr/>
            </a:lvl2pPr>
            <a:lvl3pPr marL="1257300" indent="-342900">
              <a:buClr>
                <a:srgbClr val="C00000"/>
              </a:buClr>
              <a:buFont typeface="Times New Roman" panose="02020603050405020304" pitchFamily="18" charset="0"/>
              <a:buChar char="►"/>
              <a:defRPr/>
            </a:lvl3pPr>
            <a:lvl4pPr marL="1657350" indent="-285750">
              <a:buClr>
                <a:srgbClr val="C00000"/>
              </a:buClr>
              <a:buFont typeface="Times New Roman" panose="02020603050405020304" pitchFamily="18" charset="0"/>
              <a:buChar char="►"/>
              <a:defRPr/>
            </a:lvl4pPr>
            <a:lvl5pPr marL="2114550" indent="-285750">
              <a:buClr>
                <a:srgbClr val="C00000"/>
              </a:buClr>
              <a:buFont typeface="Times New Roman" panose="02020603050405020304" pitchFamily="18" charset="0"/>
              <a:buChar char="►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" name="Title 1">
            <a:extLst>
              <a:ext uri="{FF2B5EF4-FFF2-40B4-BE49-F238E27FC236}">
                <a16:creationId xmlns:a16="http://schemas.microsoft.com/office/drawing/2014/main" id="{028522AC-5900-2EAD-1622-D54815BA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81036"/>
            <a:ext cx="8239991" cy="8605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27056B0-A477-4EDC-277B-D57F88BB6D4A}"/>
              </a:ext>
            </a:extLst>
          </p:cNvPr>
          <p:cNvCxnSpPr>
            <a:cxnSpLocks/>
          </p:cNvCxnSpPr>
          <p:nvPr/>
        </p:nvCxnSpPr>
        <p:spPr>
          <a:xfrm>
            <a:off x="1219200" y="1578059"/>
            <a:ext cx="8239991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67239E1-318B-5519-39C2-C36187B72244}"/>
              </a:ext>
            </a:extLst>
          </p:cNvPr>
          <p:cNvGrpSpPr/>
          <p:nvPr/>
        </p:nvGrpSpPr>
        <p:grpSpPr>
          <a:xfrm>
            <a:off x="-19050" y="-2763"/>
            <a:ext cx="737150" cy="2021468"/>
            <a:chOff x="-551" y="4635235"/>
            <a:chExt cx="737150" cy="2021468"/>
          </a:xfrm>
          <a:solidFill>
            <a:schemeClr val="accent6"/>
          </a:solidFill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654C29A8-D5B2-F4AB-B79D-101D926F6223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BDDC2CE8-C98A-21BC-CB84-019C90C401C7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3531E7E9-420E-314A-D28E-0591409DB9FB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6855CCA-7155-04DF-4907-4F1B3909E88B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B100DE9D-F119-FA07-317B-096EE4927964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19EB6B1-8CFA-06AC-27CF-AD24E9C1589A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6931389-E885-90E7-EC7B-FE9215A3759C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F657A3C2-5D9F-637C-694E-1D38BE9BDF9B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E20C266F-02AD-990C-8FE1-EE3A81BA7653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083A3B6-1940-540A-C4F3-BD5FF6BFE0BA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1D479DF2-5F2B-6F5E-BFD7-72A35B009BEE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66F2CD43-D3F2-EEAF-3EA9-A5C49B251BFB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D9DBDFC4-274C-CB2D-050B-A1738ADDCEAC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212F8E21-95CA-ABF1-C2ED-B0E95FA6A264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CA0B67C1-A875-8162-E42A-57435C2319F6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F91BB71E-6FE8-E95A-859C-8C9DF5A8BCF7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A0B1EA2C-FA65-A190-06D2-B58F3AB5A986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24D67D95-E43A-8D12-759A-350400A7C5FD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47E7B9F1-90FC-F5C1-92F2-D078812A18CE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4F17FEE-E3DE-3173-D8B4-841E1AD9E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463" y="1825625"/>
            <a:ext cx="1893135" cy="1955800"/>
          </a:xfrm>
          <a:prstGeom prst="rect">
            <a:avLst/>
          </a:prstGeom>
        </p:spPr>
      </p:pic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18040FF4-C75C-8AFA-B5E7-EFFA74F1378C}"/>
              </a:ext>
            </a:extLst>
          </p:cNvPr>
          <p:cNvSpPr txBox="1">
            <a:spLocks/>
          </p:cNvSpPr>
          <p:nvPr/>
        </p:nvSpPr>
        <p:spPr>
          <a:xfrm>
            <a:off x="9953463" y="370546"/>
            <a:ext cx="1874955" cy="231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247172-B17A-4CA1-9469-AB869FFF25AE}" type="datetimeFigureOut">
              <a:rPr lang="en-US" smtClean="0"/>
              <a:pPr/>
              <a:t>10/14/2024</a:t>
            </a:fld>
            <a:endParaRPr lang="en-US" dirty="0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F06524C6-4C2F-5F36-C432-FCB49ED50B2B}"/>
              </a:ext>
            </a:extLst>
          </p:cNvPr>
          <p:cNvSpPr txBox="1">
            <a:spLocks/>
          </p:cNvSpPr>
          <p:nvPr/>
        </p:nvSpPr>
        <p:spPr>
          <a:xfrm>
            <a:off x="9841019" y="5583239"/>
            <a:ext cx="1354090" cy="593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2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7A461-259D-5640-681A-C8EBB2CA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832" y="1007814"/>
            <a:ext cx="8081996" cy="2354219"/>
          </a:xfrm>
        </p:spPr>
        <p:txBody>
          <a:bodyPr anchor="b"/>
          <a:lstStyle>
            <a:lvl1pPr>
              <a:defRPr sz="6000" u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34C25-A2D2-DAB2-6AF7-D773699ED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9832" y="3629604"/>
            <a:ext cx="8081996" cy="160814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6ED2D-622E-2DCF-B178-ADA2E184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9832" y="6356350"/>
            <a:ext cx="227156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294DE7-8BC1-4F2A-A548-F5576B8D5AD2}" type="datetimeFigureOut">
              <a:rPr lang="en-US" smtClean="0"/>
              <a:t>10/14/2024</a:t>
            </a:fld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6CD59E9-95E2-3DFC-B3D8-6B73BB8F8883}"/>
              </a:ext>
            </a:extLst>
          </p:cNvPr>
          <p:cNvCxnSpPr>
            <a:cxnSpLocks/>
          </p:cNvCxnSpPr>
          <p:nvPr/>
        </p:nvCxnSpPr>
        <p:spPr>
          <a:xfrm>
            <a:off x="1309832" y="3428042"/>
            <a:ext cx="8081996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236E17A-9882-9D03-66F5-E7CE83EBB591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973EE18E-C129-3BEF-519B-06C7FDDF043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04E9C73D-36FE-DD56-C702-34CA45B93D33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2CF7D743-1280-3E50-5F2A-DAE869479B69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9EF9CD7B-9B1C-29CC-5611-758AF652F1F3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80F3372D-A0AA-AD56-18AF-510BB3647628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23DB69C3-8DB5-E241-BF78-2CAFCDA678C7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DE44635-06BB-C5DE-5F90-8A3C3A22EF6D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B8E3F0C3-D5DD-DE7E-D68C-3664625389FC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CB080CF8-5EAD-1289-E7C8-69E94B22E403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4D5B974-F63B-6044-981F-A5661F999B63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0C924BAA-258C-4318-E6CA-8F0705C9BC9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4F0F3649-9EF5-5645-7477-B92C0412FEC3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3FB9A6D6-9BBD-2922-9137-EF54A9610848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E6BAF19B-2F4B-CCBB-230D-4BAECA396C47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59263885-9FB9-3C5A-5361-7C33EF892E2D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8C537F17-99DA-7DA5-53B9-2994B47EDA18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202CC8F-5B8F-C247-C010-F738349A0B38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03DB0063-C067-F24E-93BB-C5A5BE34D5AC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03DA564F-764E-3697-EB71-87BB0A140060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DAC247-CC12-2907-0544-E04FA36CA89C}"/>
              </a:ext>
            </a:extLst>
          </p:cNvPr>
          <p:cNvGrpSpPr/>
          <p:nvPr/>
        </p:nvGrpSpPr>
        <p:grpSpPr>
          <a:xfrm>
            <a:off x="-19050" y="-2763"/>
            <a:ext cx="737150" cy="2021468"/>
            <a:chOff x="-551" y="4635235"/>
            <a:chExt cx="737150" cy="2021468"/>
          </a:xfrm>
          <a:solidFill>
            <a:schemeClr val="accent6"/>
          </a:solidFill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352A8D64-4BB8-8530-03AC-87E36882F5E4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A77F6D1C-F3CD-86B4-8D06-5FF3C841838D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EB3E1F15-EE59-F10F-CB81-0BFDF9E54167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45DA414-5302-BF90-5DD1-66863DB3B735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16C50220-5E0D-E213-C5A7-94F281743450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CB57776-0033-D169-AFE0-64CBF025E41D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B706C96B-1658-1030-ECE5-BF721613C481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0FA24F4F-22ED-D92C-FF9D-57E8CFF2C99B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EFB85A66-2758-C91C-7403-9128BD5D4E26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201BC97-E152-82F7-A07E-EE6069207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1019" y="5583239"/>
            <a:ext cx="1354090" cy="593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E3AA4F-E1C3-45FF-B038-F5239536B695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D7F872-35D8-BA91-05F3-43B871608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463" y="1825625"/>
            <a:ext cx="1893135" cy="1955800"/>
          </a:xfrm>
          <a:prstGeom prst="rect">
            <a:avLst/>
          </a:prstGeom>
        </p:spPr>
      </p:pic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648D824-C584-99F7-C5C2-706C6514B352}"/>
              </a:ext>
            </a:extLst>
          </p:cNvPr>
          <p:cNvSpPr txBox="1">
            <a:spLocks/>
          </p:cNvSpPr>
          <p:nvPr/>
        </p:nvSpPr>
        <p:spPr>
          <a:xfrm>
            <a:off x="9953463" y="370546"/>
            <a:ext cx="1874955" cy="231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247172-B17A-4CA1-9469-AB869FFF25AE}" type="datetimeFigureOut">
              <a:rPr lang="en-US" smtClean="0"/>
              <a:pPr/>
              <a:t>10/14/2024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3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BE8F3-5E1A-05AE-429B-88420156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92126"/>
            <a:ext cx="8496300" cy="1013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68ECBA-8890-3FA2-7668-AC90837C85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8000" y="1956069"/>
            <a:ext cx="4127500" cy="4501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159F34E-8097-3006-B652-8968BAF65EF3}"/>
              </a:ext>
            </a:extLst>
          </p:cNvPr>
          <p:cNvCxnSpPr>
            <a:cxnSpLocks/>
          </p:cNvCxnSpPr>
          <p:nvPr/>
        </p:nvCxnSpPr>
        <p:spPr>
          <a:xfrm>
            <a:off x="1219200" y="1578059"/>
            <a:ext cx="8496300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8" name="Content Placeholder 3">
            <a:extLst>
              <a:ext uri="{FF2B5EF4-FFF2-40B4-BE49-F238E27FC236}">
                <a16:creationId xmlns:a16="http://schemas.microsoft.com/office/drawing/2014/main" id="{8930E8D6-73E5-58D7-3C0C-AF5E4194222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19200" y="1956069"/>
            <a:ext cx="4127500" cy="45013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27EE915-940A-48AB-C72F-39A28AA7B008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88E3158A-CC12-AC90-DD76-A06E9D283A84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A9DB9DEE-304A-59E7-C10E-9B58DB7ECA42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014C52D-90C6-B053-F6E8-F3BCEB5E16A9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4F109738-E316-B647-B296-46BBD01E8928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2FE6F7E8-067B-C9A8-9B12-A4089FF6DA6E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CCA9531A-94EF-6DC8-D26C-C7D1C348BBE5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E22A67AC-2F86-8EAC-001B-2C8F01F822A0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25E7BBD-CAD7-39C3-7EE5-FF04D3DCDAAA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C4CB057F-2B3C-C343-C24E-5ECB3A610918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927A16F-9244-9952-5E7D-6D53B0939E6B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C843815D-0084-34CC-D378-6159E18601CE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CA24D8B1-C04F-E8BE-8A3F-0CD873C61021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DD1A91A3-F36F-D77D-75D0-295D03F375C3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E97B2C05-4C9E-3194-7FC9-C30A79C9B728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5980BE1D-59F4-12DD-8D9A-A67617105D76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5523C03E-824D-6A44-800B-6F0B71621C4F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7A98C80E-F2D8-C69C-CAF5-94B1697B244E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F77982AA-D5E7-F6B5-0EE8-E46266E8D539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28F9C932-2283-79FB-6A9E-01F1EB1D261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A7D399-D96F-E76F-1352-7418ABBBD2E2}"/>
              </a:ext>
            </a:extLst>
          </p:cNvPr>
          <p:cNvGrpSpPr/>
          <p:nvPr/>
        </p:nvGrpSpPr>
        <p:grpSpPr>
          <a:xfrm>
            <a:off x="-19050" y="-2763"/>
            <a:ext cx="737150" cy="2021468"/>
            <a:chOff x="-551" y="4635235"/>
            <a:chExt cx="737150" cy="2021468"/>
          </a:xfrm>
          <a:solidFill>
            <a:schemeClr val="accent6"/>
          </a:solidFill>
        </p:grpSpPr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BFE7D2D-A886-2B3D-0E9F-3D51FEF08CC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D82D9D5-6EA6-3FF6-AFB9-7B72AB0EC918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5C19A04-C305-C4E0-AB25-F35882BFC6FE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4245628-FC5F-6017-32A7-CA00D8CB0F2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9F718351-AF56-3E55-E37F-293F51CF0A93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C98F09DE-1822-E0E1-CAB1-B632A4E5B707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6B1B055-E26D-6798-BD92-43B9FA4D421C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7D35524A-2B4F-4037-D625-78AC3AB30D0C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5C3D19F-16AB-7D53-8306-493DD48CFBAC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8BD573B-A3FB-D135-72D1-7A5EAE5B3B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1019" y="5583239"/>
            <a:ext cx="1354090" cy="593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E3AA4F-E1C3-45FF-B038-F5239536B695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CCF115-D09D-50BA-8D39-760D6968A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463" y="1825625"/>
            <a:ext cx="1893135" cy="19558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B9B28904-85D9-1E18-1D79-92B436080ADD}"/>
              </a:ext>
            </a:extLst>
          </p:cNvPr>
          <p:cNvSpPr txBox="1">
            <a:spLocks/>
          </p:cNvSpPr>
          <p:nvPr/>
        </p:nvSpPr>
        <p:spPr>
          <a:xfrm>
            <a:off x="9953463" y="370546"/>
            <a:ext cx="1874955" cy="231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247172-B17A-4CA1-9469-AB869FFF25AE}" type="datetimeFigureOut">
              <a:rPr lang="en-US" smtClean="0"/>
              <a:pPr/>
              <a:t>10/14/2024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1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5538-C0B0-8755-0126-43360903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668336"/>
            <a:ext cx="8229600" cy="8422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97344-9CDA-A1E6-0ADE-BC923A3E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0" y="2505075"/>
            <a:ext cx="3848099" cy="39535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9C7C853-BFBB-15B8-F18B-682EE2765249}"/>
              </a:ext>
            </a:extLst>
          </p:cNvPr>
          <p:cNvCxnSpPr>
            <a:cxnSpLocks/>
          </p:cNvCxnSpPr>
          <p:nvPr/>
        </p:nvCxnSpPr>
        <p:spPr>
          <a:xfrm>
            <a:off x="1219200" y="1578059"/>
            <a:ext cx="8229600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CBAB59E8-CDA5-C054-7F53-85798157A87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00701" y="1859102"/>
            <a:ext cx="3848099" cy="492331"/>
          </a:xfrm>
          <a:solidFill>
            <a:schemeClr val="accent2"/>
          </a:solidFill>
        </p:spPr>
        <p:txBody>
          <a:bodyPr tIns="91440" bIns="91440" anchor="b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Content Placeholder 3">
            <a:extLst>
              <a:ext uri="{FF2B5EF4-FFF2-40B4-BE49-F238E27FC236}">
                <a16:creationId xmlns:a16="http://schemas.microsoft.com/office/drawing/2014/main" id="{2D3F3EAE-E36D-8AD3-ADD5-1B862CF0DB0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600701" y="2503834"/>
            <a:ext cx="3848099" cy="39535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7BFD3D8D-3A37-4F1B-4825-49B67C0DF82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219199" y="1859102"/>
            <a:ext cx="3848099" cy="492331"/>
          </a:xfrm>
          <a:solidFill>
            <a:schemeClr val="accent2"/>
          </a:solidFill>
        </p:spPr>
        <p:txBody>
          <a:bodyPr tIns="91440" bIns="91440" anchor="ctr" anchorCtr="0">
            <a:noAutofit/>
          </a:bodyPr>
          <a:lstStyle>
            <a:lvl1pPr marL="0" indent="0">
              <a:buNone/>
              <a:defRPr sz="1800" b="1">
                <a:solidFill>
                  <a:sysClr val="windowText" lastClr="0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DA9FF05-F6D8-2FA9-EB9B-AC5D4DDFAD16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462FEB6E-AC51-B71C-14A9-FA3A8AF53423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BB184604-7621-4E07-4A5F-7B277BF52C78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73B0D050-31F6-FD3D-16F8-CD4341AF2CC7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C6DDE92F-7296-1EEA-92E8-70A676A6B12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51B8D24B-F0E0-3955-A613-80BDFA96C9EF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F830C4CB-61AD-0EC6-AF67-D2883834BE90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46411786-6485-DC48-6CFD-AE08F954D2A2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C74FD768-6A1E-DEA2-5919-532ACE3F10A2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2BA8D42B-1449-0542-9263-4FB82EACDFA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4EA8998-32A6-A230-A5DA-03624FD3B66E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9EC29B35-C44C-97EB-4F05-8D693444B628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ACE08205-FB5C-4765-E2A2-AFA796A392D8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0F9CCEE6-241F-8059-B389-DD3BF0198DAB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9D44054F-2436-FABC-2616-A7F933136D4B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C4ECB1F5-E802-BD69-A81C-77C1B1B62AA6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99DBC84A-696D-0A23-A3F5-9A0A88302E1C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6D7884A4-08A5-7952-D2B9-A056FDD845C4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F82C421C-9635-5586-7645-7235180D5B7E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ACA89FA3-5D2E-EB44-3846-FAB792063BF4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7F9FA5-AE25-0B13-EF10-2E17714F2366}"/>
              </a:ext>
            </a:extLst>
          </p:cNvPr>
          <p:cNvGrpSpPr/>
          <p:nvPr/>
        </p:nvGrpSpPr>
        <p:grpSpPr>
          <a:xfrm>
            <a:off x="-19050" y="-2763"/>
            <a:ext cx="737150" cy="2021468"/>
            <a:chOff x="-551" y="4635235"/>
            <a:chExt cx="737150" cy="2021468"/>
          </a:xfrm>
          <a:solidFill>
            <a:schemeClr val="accent6"/>
          </a:solidFill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9CFFEDA-5A86-9F32-DFF4-833039655D5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2417519A-60DF-6922-07F6-2CC318CB1733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467304E1-9B7B-C899-4827-B2FF744CDB22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3AA28D9-638F-268F-F004-9029C2F29139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42050238-3619-8961-86F7-C69FADB71FB3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610E130-47E8-1E5D-9076-C4AA4D35D0DE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4D5984C-9943-8967-3A06-8581468723AE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18C6B29-886F-C300-A6D4-7656CE39475A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0F58BEC-5E2F-53EE-4524-133970F89182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A6974FA-39A0-C6C6-D7FC-705FBD0DE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1019" y="5583239"/>
            <a:ext cx="1354090" cy="593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E3AA4F-E1C3-45FF-B038-F5239536B695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1CFE99-DFA1-52C4-8B40-60F72A74A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463" y="1825625"/>
            <a:ext cx="1893135" cy="19558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7801082-3E62-C1DA-38A7-1AA8453B7068}"/>
              </a:ext>
            </a:extLst>
          </p:cNvPr>
          <p:cNvSpPr txBox="1">
            <a:spLocks/>
          </p:cNvSpPr>
          <p:nvPr/>
        </p:nvSpPr>
        <p:spPr>
          <a:xfrm>
            <a:off x="9953463" y="370546"/>
            <a:ext cx="1874955" cy="2313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247172-B17A-4CA1-9469-AB869FFF25AE}" type="datetimeFigureOut">
              <a:rPr lang="en-US" smtClean="0"/>
              <a:pPr/>
              <a:t>10/14/2024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73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EAB118E2-F305-C46D-AD2E-3764D1807619}"/>
              </a:ext>
            </a:extLst>
          </p:cNvPr>
          <p:cNvSpPr/>
          <p:nvPr/>
        </p:nvSpPr>
        <p:spPr>
          <a:xfrm>
            <a:off x="0" y="-1"/>
            <a:ext cx="4772025" cy="685800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4210C7-1BB9-3899-84CF-039CC2AA9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26" y="457200"/>
            <a:ext cx="3574761" cy="116114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54ABB-62DD-0801-9043-D6A34FF57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901" y="457200"/>
            <a:ext cx="5994177" cy="55853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5DB25-C114-E3A2-E669-A87BB4D8B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026" y="1819904"/>
            <a:ext cx="3574761" cy="24908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7064A-B5B6-ADFC-43F5-DCCFE18F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5227" y="6457408"/>
            <a:ext cx="2311400" cy="19369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5A294DE7-8BC1-4F2A-A548-F5576B8D5AD2}" type="datetimeFigureOut">
              <a:rPr lang="en-US" smtClean="0"/>
              <a:t>10/14/2024</a:t>
            </a:fld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C944E9D-9544-C20A-5604-BA26C0455FB6}"/>
              </a:ext>
            </a:extLst>
          </p:cNvPr>
          <p:cNvCxnSpPr>
            <a:cxnSpLocks/>
          </p:cNvCxnSpPr>
          <p:nvPr/>
        </p:nvCxnSpPr>
        <p:spPr>
          <a:xfrm>
            <a:off x="955026" y="1645363"/>
            <a:ext cx="35747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B853AF-4EDC-9402-94E8-5186B2CD5C83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0E92020-C169-DD00-BF6E-54977B86027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F3DD205-DF33-6A0A-72F3-39B5F936F3C2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EB3216-F6F0-B301-0BDA-B505A170D9FE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91F91A8-BF3F-68DB-64CE-761BC84800F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11CE90F-1D73-6921-0764-EDE951CB9FC4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473ED2B-2A9C-BCFC-4466-CC29FFFADA48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A265E32-4F08-2211-8459-60F4E8AC6267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8C73506B-6DA0-870B-DFCA-BC3F39D80421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A356EEDD-FE7C-DA51-577E-186EEF8BBAEE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D9F577-622B-5642-28FF-CE9583C4C801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666BC2D-83BE-3A09-7BC7-53A4FDBC2130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CDEB1421-D9B6-19C3-BDFD-6B353952A7E8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BD87B3C-D729-59DC-53C1-3A9E77D532DE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8ABB8E3E-1D15-F8E8-40CF-3B0E72C823A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653A3618-7630-79CF-C93E-4B936B8888F1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D5D1D647-9D08-86F5-AF36-959A703054EE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40217A2-2420-99C2-159D-647B28612683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23D73B14-85E0-3B01-284A-128C2161E37E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CF71D10F-E8F0-F96F-5BCC-E8FBB164E6D4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26FAE-1392-29EF-5131-B2E045A17B27}"/>
              </a:ext>
            </a:extLst>
          </p:cNvPr>
          <p:cNvSpPr txBox="1">
            <a:spLocks/>
          </p:cNvSpPr>
          <p:nvPr/>
        </p:nvSpPr>
        <p:spPr>
          <a:xfrm>
            <a:off x="7439131" y="6267582"/>
            <a:ext cx="1354090" cy="542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9FB58-AE37-FBA3-4D22-BF3A950D8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7664" y="4447293"/>
            <a:ext cx="1646526" cy="170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EF517FB-F63E-DA11-7FBD-89406568528E}"/>
              </a:ext>
            </a:extLst>
          </p:cNvPr>
          <p:cNvSpPr/>
          <p:nvPr/>
        </p:nvSpPr>
        <p:spPr>
          <a:xfrm>
            <a:off x="0" y="-1"/>
            <a:ext cx="4772025" cy="685800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7989161-4718-E35F-226B-4A4B227D3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7926" y="457200"/>
            <a:ext cx="5995987" cy="5585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982978-FEFC-6182-0E73-A0050CD3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26" y="457200"/>
            <a:ext cx="3574761" cy="116114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E7B4ACD-C29D-49F3-26A6-9B8FA2F31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026" y="1819904"/>
            <a:ext cx="3574761" cy="24908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286337-CAF2-168B-F9DA-C4B0B002503C}"/>
              </a:ext>
            </a:extLst>
          </p:cNvPr>
          <p:cNvCxnSpPr>
            <a:cxnSpLocks/>
          </p:cNvCxnSpPr>
          <p:nvPr/>
        </p:nvCxnSpPr>
        <p:spPr>
          <a:xfrm>
            <a:off x="955026" y="1645363"/>
            <a:ext cx="35747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CE546B-97E3-7721-88D9-4627B1A2F43F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5E0A3BB5-95BD-25C6-65B5-9BB7D92EB3DF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2D9DBB7C-A203-584B-510C-9288C97E17FB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1968D1F-0662-DEAD-6BAB-CA41256F5254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8E27F01-D9A9-C3A2-B01A-C8F0D928A1FD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DBA7293-A8ED-D0B7-5E81-077BD2EC7EDF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53A2F02C-026D-4869-68F5-CE7EAD925C1D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A63BE73-9BAE-848D-D70B-FA026CA72A31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C2955F2B-9A3B-D3AF-E204-0739A6C42951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6B82287-276E-B2A2-444E-48672CA067B3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5FD122-F7C0-1E66-B205-2577E60EEA0B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D9CD24B9-157A-6D18-AE81-86D59489A9CA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A703AB1-5A2C-32D6-C850-EA8D3A2830CA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8633F90C-6A8C-0C28-6C60-1DA1D40A67BE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FF154E3F-05F4-E398-9508-86FAE1B0DC09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2DF487E6-3D39-CF90-767F-D0BFF4D20F2D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890BF4D0-B00A-8656-F038-6F9115CD3E7D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0F3FE6D-BE85-B959-4172-DC005309F622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9727568C-7DC1-5430-14A2-CCD4BCDF1D01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D3C0AA50-1FA1-76FA-4FA8-6BEE381F8A85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D5D91A7-B74E-38AD-2C66-3C2C119674E7}"/>
              </a:ext>
            </a:extLst>
          </p:cNvPr>
          <p:cNvSpPr txBox="1">
            <a:spLocks/>
          </p:cNvSpPr>
          <p:nvPr/>
        </p:nvSpPr>
        <p:spPr>
          <a:xfrm>
            <a:off x="7439131" y="6267582"/>
            <a:ext cx="1354090" cy="542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CC5BE-330D-CB6D-4B44-B6C434422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7664" y="4447293"/>
            <a:ext cx="1646526" cy="1701028"/>
          </a:xfrm>
          <a:prstGeom prst="rect">
            <a:avLst/>
          </a:prstGeom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F7008D8-5440-3F9F-E0F5-44EFF1CC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5227" y="6457408"/>
            <a:ext cx="2311400" cy="19369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5A294DE7-8BC1-4F2A-A548-F5576B8D5AD2}" type="datetimeFigureOut">
              <a:rPr lang="en-US" smtClean="0"/>
              <a:t>10/14/2024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2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and text with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77C6593-0E58-E1B5-C032-48570FDF7A9B}"/>
              </a:ext>
            </a:extLst>
          </p:cNvPr>
          <p:cNvSpPr/>
          <p:nvPr/>
        </p:nvSpPr>
        <p:spPr>
          <a:xfrm>
            <a:off x="0" y="-1"/>
            <a:ext cx="4772025" cy="685800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7989161-4718-E35F-226B-4A4B227D3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7926" y="457200"/>
            <a:ext cx="5995987" cy="38535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982978-FEFC-6182-0E73-A0050CD3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26" y="457200"/>
            <a:ext cx="3574761" cy="116114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0E7B4ACD-C29D-49F3-26A6-9B8FA2F31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5026" y="1819904"/>
            <a:ext cx="3574761" cy="24908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286337-CAF2-168B-F9DA-C4B0B002503C}"/>
              </a:ext>
            </a:extLst>
          </p:cNvPr>
          <p:cNvCxnSpPr>
            <a:cxnSpLocks/>
          </p:cNvCxnSpPr>
          <p:nvPr/>
        </p:nvCxnSpPr>
        <p:spPr>
          <a:xfrm>
            <a:off x="955026" y="1645363"/>
            <a:ext cx="35747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D8320-5C5B-FEFF-D144-C45FBD58A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7664" y="4447293"/>
            <a:ext cx="1646526" cy="17010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426A2-44E1-02E0-CE1D-C56AC8B92E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87926" y="4530724"/>
            <a:ext cx="5995987" cy="1617597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2A7E9B-0872-5C2B-AC72-5C477204DD3F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67D92F2-3A8D-1D05-39C7-B49B3C14CAEF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9657762-AC19-3EED-E076-59FE28CD9071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2205567-70BF-81C1-9011-F2A593949C1B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90FF3BB-0B3D-6259-8D69-67E3E94B63F4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4EE9C86-D3CB-286E-6021-9012C14A1C9C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8518B29-AA7F-C008-11C3-BE38FBAA49D3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7180FA5B-BFF7-0641-7786-FE3D881FE995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45C8CEA4-B09A-A4F2-16CF-BBFDFD18A7FD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327F7B2-BEBC-6967-3BE1-DFF68AB953D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366AE8-16ED-8189-9A7C-F2A89D9AD921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5A57A1C-C73D-F508-7012-81A9E1E41603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69D3C7-9298-398A-F7B5-2940A33763F9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3C888237-7F10-01B8-A25B-EB327BFF75E6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7F90F91-68DF-23D6-B78C-8934F3426A46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C11EDCC8-57FD-D31F-AE75-B5C120463DA3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CB8B4892-7F3B-C37C-6234-496E073527A3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2E273EFF-D930-AD81-9DE2-22A74004C056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AA5E4B49-DC84-AA58-507E-FC4F2512CE7F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ECB0011-9FD9-9A25-3268-9FE812D947F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82CA3E-3D1D-648F-0D14-2D92B1752F05}"/>
              </a:ext>
            </a:extLst>
          </p:cNvPr>
          <p:cNvSpPr txBox="1">
            <a:spLocks/>
          </p:cNvSpPr>
          <p:nvPr/>
        </p:nvSpPr>
        <p:spPr>
          <a:xfrm>
            <a:off x="7439131" y="6267582"/>
            <a:ext cx="1354090" cy="542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69132BA-F3D3-38D4-7176-B91D272EE76F}"/>
              </a:ext>
            </a:extLst>
          </p:cNvPr>
          <p:cNvSpPr txBox="1">
            <a:spLocks/>
          </p:cNvSpPr>
          <p:nvPr/>
        </p:nvSpPr>
        <p:spPr>
          <a:xfrm>
            <a:off x="1315227" y="6457408"/>
            <a:ext cx="2311400" cy="193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247172-B17A-4CA1-9469-AB869FFF25AE}" type="datetimeFigureOut">
              <a:rPr lang="en-US" smtClean="0"/>
              <a:pPr/>
              <a:t>10/14/2024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7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477C6593-0E58-E1B5-C032-48570FDF7A9B}"/>
              </a:ext>
            </a:extLst>
          </p:cNvPr>
          <p:cNvSpPr/>
          <p:nvPr/>
        </p:nvSpPr>
        <p:spPr>
          <a:xfrm>
            <a:off x="1" y="-1"/>
            <a:ext cx="2743200" cy="6858001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FFC0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7989161-4718-E35F-226B-4A4B227D3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2872" y="185198"/>
            <a:ext cx="8042423" cy="65451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3982978-FEFC-6182-0E73-A0050CD3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41" y="2086199"/>
            <a:ext cx="2144778" cy="2042711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2D8320-5C5B-FEFF-D144-C45FBD58A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033" y="4281841"/>
            <a:ext cx="1893135" cy="1955800"/>
          </a:xfrm>
          <a:prstGeom prst="rect">
            <a:avLst/>
          </a:prstGeom>
        </p:spPr>
      </p:pic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4401BA62-D822-E3D6-061D-F7B2801B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7368" y="6365258"/>
            <a:ext cx="2156451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5A294DE7-8BC1-4F2A-A548-F5576B8D5AD2}" type="datetimeFigureOut">
              <a:rPr lang="en-US" smtClean="0"/>
              <a:t>10/14/2024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2A7E9B-0872-5C2B-AC72-5C477204DD3F}"/>
              </a:ext>
            </a:extLst>
          </p:cNvPr>
          <p:cNvGrpSpPr/>
          <p:nvPr/>
        </p:nvGrpSpPr>
        <p:grpSpPr>
          <a:xfrm>
            <a:off x="-19050" y="-16365"/>
            <a:ext cx="737150" cy="2021468"/>
            <a:chOff x="-551" y="4635235"/>
            <a:chExt cx="737150" cy="2021468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67D92F2-3A8D-1D05-39C7-B49B3C14CAEF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9657762-AC19-3EED-E076-59FE28CD9071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D2205567-70BF-81C1-9011-F2A593949C1B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90FF3BB-0B3D-6259-8D69-67E3E94B63F4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4EE9C86-D3CB-286E-6021-9012C14A1C9C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8518B29-AA7F-C008-11C3-BE38FBAA49D3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7180FA5B-BFF7-0641-7786-FE3D881FE995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45C8CEA4-B09A-A4F2-16CF-BBFDFD18A7FD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5327F7B2-BEBC-6967-3BE1-DFF68AB953D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366AE8-16ED-8189-9A7C-F2A89D9AD921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65A57A1C-C73D-F508-7012-81A9E1E41603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69D3C7-9298-398A-F7B5-2940A33763F9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3C888237-7F10-01B8-A25B-EB327BFF75E6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7F90F91-68DF-23D6-B78C-8934F3426A46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C11EDCC8-57FD-D31F-AE75-B5C120463DA3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CB8B4892-7F3B-C37C-6234-496E073527A3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2E273EFF-D930-AD81-9DE2-22A74004C056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AA5E4B49-DC84-AA58-507E-FC4F2512CE7F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ECB0011-9FD9-9A25-3268-9FE812D947FB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82CA3E-3D1D-648F-0D14-2D92B1752F05}"/>
              </a:ext>
            </a:extLst>
          </p:cNvPr>
          <p:cNvSpPr txBox="1">
            <a:spLocks/>
          </p:cNvSpPr>
          <p:nvPr/>
        </p:nvSpPr>
        <p:spPr>
          <a:xfrm>
            <a:off x="10967328" y="3186460"/>
            <a:ext cx="1354090" cy="542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D8B146-AFF1-4993-BCCF-67E288921D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6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7AAA18-CA67-B3B2-82E5-D41562350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472" y="365125"/>
            <a:ext cx="854132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7BEE9-30B6-334C-D15E-366740A77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4472" y="1825625"/>
            <a:ext cx="8541328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930F-906F-CD78-26CF-B4C0CF827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2033" y="370546"/>
            <a:ext cx="2311400" cy="193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A294DE7-8BC1-4F2A-A548-F5576B8D5AD2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4351C-5085-8D12-DBA3-855920E8D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1019" y="5583239"/>
            <a:ext cx="1354090" cy="593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E3AA4F-E1C3-45FF-B038-F5239536B695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8018BC-B157-21CA-0120-BC272F4D40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53463" y="1825625"/>
            <a:ext cx="1893135" cy="1955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8EFD14-D4FF-4850-A076-FA08710B1D80}"/>
              </a:ext>
            </a:extLst>
          </p:cNvPr>
          <p:cNvGrpSpPr/>
          <p:nvPr/>
        </p:nvGrpSpPr>
        <p:grpSpPr>
          <a:xfrm>
            <a:off x="-19050" y="-2763"/>
            <a:ext cx="737150" cy="2021468"/>
            <a:chOff x="-551" y="4635235"/>
            <a:chExt cx="737150" cy="2021468"/>
          </a:xfrm>
          <a:solidFill>
            <a:schemeClr val="accent6"/>
          </a:solidFill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09BD962C-E007-2FDB-9C8A-36EF0F6DFAF4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ABFF7F8-BF2E-45E5-B2FC-D24E7F46F5D7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DB6DCD7C-47CA-F3C3-0CC5-92D24300670D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17757010-A5D9-C994-4022-4C55B8CF98A1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7BE78F7B-F987-D086-ADAD-1C02D5D3B4AC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79BF019-FADB-B507-B4AF-B5FE31741F8F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D53E6F9-C53A-7E5D-2ED8-35D9D8C8AD72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D1B2BCC-2223-9BA2-6CB8-213605AAB044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6EE68CB-0730-224E-7DA9-638448E5B3A8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234A42F-B074-C9CE-F5F1-C4BFE584D9A7}"/>
              </a:ext>
            </a:extLst>
          </p:cNvPr>
          <p:cNvGrpSpPr/>
          <p:nvPr/>
        </p:nvGrpSpPr>
        <p:grpSpPr>
          <a:xfrm rot="10800000">
            <a:off x="11460328" y="4839067"/>
            <a:ext cx="737150" cy="2021468"/>
            <a:chOff x="-551" y="4635235"/>
            <a:chExt cx="737150" cy="2021468"/>
          </a:xfrm>
          <a:solidFill>
            <a:schemeClr val="tx1"/>
          </a:solidFill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55C209B-F957-9305-1D00-B0939A8CF7BB}"/>
                </a:ext>
              </a:extLst>
            </p:cNvPr>
            <p:cNvSpPr/>
            <p:nvPr userDrawn="1"/>
          </p:nvSpPr>
          <p:spPr>
            <a:xfrm rot="5400000">
              <a:off x="-18069" y="4652753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FFCA489-C114-BF27-7EB3-1A478FE1357C}"/>
                </a:ext>
              </a:extLst>
            </p:cNvPr>
            <p:cNvSpPr/>
            <p:nvPr userDrawn="1"/>
          </p:nvSpPr>
          <p:spPr>
            <a:xfrm rot="5400000">
              <a:off x="-18069" y="505587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2FB2087-D1D3-B451-38A3-6969721EC264}"/>
                </a:ext>
              </a:extLst>
            </p:cNvPr>
            <p:cNvSpPr/>
            <p:nvPr userDrawn="1"/>
          </p:nvSpPr>
          <p:spPr>
            <a:xfrm rot="5400000">
              <a:off x="350991" y="4854316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13E262A8-80F0-473C-603F-B9C4F8EA1B95}"/>
                </a:ext>
              </a:extLst>
            </p:cNvPr>
            <p:cNvSpPr/>
            <p:nvPr userDrawn="1"/>
          </p:nvSpPr>
          <p:spPr>
            <a:xfrm rot="5400000">
              <a:off x="-18069" y="545900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A68135A-60C4-BE43-F3C8-24CAB91D70A5}"/>
                </a:ext>
              </a:extLst>
            </p:cNvPr>
            <p:cNvSpPr/>
            <p:nvPr userDrawn="1"/>
          </p:nvSpPr>
          <p:spPr>
            <a:xfrm rot="5400000">
              <a:off x="350991" y="56605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8135AE50-9EB0-0D00-2B36-5301524E57B0}"/>
                </a:ext>
              </a:extLst>
            </p:cNvPr>
            <p:cNvSpPr/>
            <p:nvPr userDrawn="1"/>
          </p:nvSpPr>
          <p:spPr>
            <a:xfrm rot="5400000">
              <a:off x="350991" y="5257442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B8A6F89-4EE8-63A7-9B08-1A9FED369DD1}"/>
                </a:ext>
              </a:extLst>
            </p:cNvPr>
            <p:cNvSpPr/>
            <p:nvPr userDrawn="1"/>
          </p:nvSpPr>
          <p:spPr>
            <a:xfrm rot="5400000">
              <a:off x="-18069" y="5867968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D863C36-F5CD-68DD-56E0-748D91D8D670}"/>
                </a:ext>
              </a:extLst>
            </p:cNvPr>
            <p:cNvSpPr/>
            <p:nvPr userDrawn="1"/>
          </p:nvSpPr>
          <p:spPr>
            <a:xfrm rot="5400000">
              <a:off x="-18069" y="6271095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C7575A95-CFB0-369A-0186-05CF57E9759C}"/>
                </a:ext>
              </a:extLst>
            </p:cNvPr>
            <p:cNvSpPr/>
            <p:nvPr userDrawn="1"/>
          </p:nvSpPr>
          <p:spPr>
            <a:xfrm rot="5400000">
              <a:off x="350991" y="6067350"/>
              <a:ext cx="403126" cy="3680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299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u="none" kern="1200" baseline="0" dirty="0">
          <a:solidFill>
            <a:srgbClr val="C00000"/>
          </a:solidFill>
          <a:uFill>
            <a:solidFill>
              <a:schemeClr val="tx1"/>
            </a:solidFill>
          </a:u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C00000"/>
        </a:buClr>
        <a:buSzPct val="50000"/>
        <a:buFont typeface="Times New Roman" panose="02020603050405020304" pitchFamily="18" charset="0"/>
        <a:buChar char="►"/>
        <a:defRPr lang="en-US" sz="28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50000"/>
        <a:buFont typeface="Times New Roman" panose="02020603050405020304" pitchFamily="18" charset="0"/>
        <a:buChar char="►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50000"/>
        <a:buFont typeface="Times New Roman" panose="02020603050405020304" pitchFamily="18" charset="0"/>
        <a:buChar char="►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50000"/>
        <a:buFont typeface="Times New Roman" panose="02020603050405020304" pitchFamily="18" charset="0"/>
        <a:buChar char="►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SzPct val="50000"/>
        <a:buFont typeface="Times New Roman" panose="02020603050405020304" pitchFamily="18" charset="0"/>
        <a:buChar char="►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cbrown@appliedpavement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hwa.dot.gov/clas/ttap/background.aspx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952A-9707-7EF5-43E2-C07219F5A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Western TTAP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61095-DD48-FCFA-74A2-F955CE5E04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North Coast Tribal Transportation Commission</a:t>
            </a:r>
          </a:p>
          <a:p>
            <a:r>
              <a:rPr lang="en-US" sz="1800" dirty="0"/>
              <a:t>October 7</a:t>
            </a:r>
            <a:r>
              <a:rPr lang="en-US" sz="1800" baseline="30000" dirty="0"/>
              <a:t>th</a:t>
            </a:r>
            <a:r>
              <a:rPr lang="en-US" sz="1800" dirty="0"/>
              <a:t>, 2024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4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Question mark against red wall">
            <a:extLst>
              <a:ext uri="{FF2B5EF4-FFF2-40B4-BE49-F238E27FC236}">
                <a16:creationId xmlns:a16="http://schemas.microsoft.com/office/drawing/2014/main" id="{D5C5B883-5229-AFDE-5C71-F773A2AAD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22" y="2019300"/>
            <a:ext cx="7552868" cy="456565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27EDDE3-F348-23FA-4EC0-A31E7C49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58308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EF655C-C5B5-9631-E3FF-A0317F24B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Carrie Brown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cbrown@appliedpavement.com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/>
              <a:t>775-432-4438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E007F2-2697-D2CC-1D65-98C878F94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1966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CA760B-CC62-53A7-4810-1BE48FE867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D5FA04-86C4-A695-6A1E-4F653EC7E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67" y="2436433"/>
            <a:ext cx="2144778" cy="2042711"/>
          </a:xfrm>
        </p:spPr>
        <p:txBody>
          <a:bodyPr/>
          <a:lstStyle/>
          <a:p>
            <a:r>
              <a:rPr lang="en-US" sz="4000" b="1" dirty="0"/>
              <a:t>TTAP</a:t>
            </a:r>
            <a:br>
              <a:rPr lang="en-US" sz="4000" b="1" dirty="0"/>
            </a:br>
            <a:endParaRPr lang="en-US" sz="4000" b="1" dirty="0"/>
          </a:p>
        </p:txBody>
      </p:sp>
      <p:pic>
        <p:nvPicPr>
          <p:cNvPr id="1027" name="Picture 2">
            <a:extLst>
              <a:ext uri="{FF2B5EF4-FFF2-40B4-BE49-F238E27FC236}">
                <a16:creationId xmlns:a16="http://schemas.microsoft.com/office/drawing/2014/main" id="{68D019A1-1EAE-BC50-0FC6-41466C4B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93" y="391568"/>
            <a:ext cx="8733029" cy="613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132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9A873-5313-D707-19D1-D911963F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BB79A-C7B3-A1F4-A3D0-4459C8A460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Through mutual respect and understanding, enhance the quality of life in Tribal communities by building capacity for Tribes to administer and manage their transportation programs and systems.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75613-EE42-A787-2546-6EBBAFEDD66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TTAP Mission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E046D-111F-3556-F0EE-9261EA495BF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Serve as a go-to local resource for Tribal transportation training, technical assistance, and technology transfer needs and opportunities to effectively carry out the TTAP Vision.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F6999-4355-65B0-8245-3C2467C6B081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TTAP Vision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71B5B-CE91-CC3C-46A0-42CA9766C713}"/>
              </a:ext>
            </a:extLst>
          </p:cNvPr>
          <p:cNvSpPr txBox="1"/>
          <p:nvPr/>
        </p:nvSpPr>
        <p:spPr>
          <a:xfrm>
            <a:off x="2616740" y="6169027"/>
            <a:ext cx="6108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https://www.fhwa.dot.gov/clas/ttap/background.aspx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0557D4-0BF0-8C36-8CA5-DD7FF875FCE8}"/>
              </a:ext>
            </a:extLst>
          </p:cNvPr>
          <p:cNvSpPr txBox="1"/>
          <p:nvPr/>
        </p:nvSpPr>
        <p:spPr>
          <a:xfrm>
            <a:off x="2616740" y="5933872"/>
            <a:ext cx="2607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270166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873705-45A6-1AC2-12B3-B4D266A8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Meet your WTTAP staff!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901E0-0298-96FF-D535-90B85822C84D}"/>
              </a:ext>
            </a:extLst>
          </p:cNvPr>
          <p:cNvSpPr txBox="1"/>
          <p:nvPr/>
        </p:nvSpPr>
        <p:spPr>
          <a:xfrm>
            <a:off x="2765088" y="112186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David Peshkin (Principal In Charge)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5FB1-ED79-B7F3-5358-2C48F9993146}"/>
              </a:ext>
            </a:extLst>
          </p:cNvPr>
          <p:cNvSpPr txBox="1"/>
          <p:nvPr/>
        </p:nvSpPr>
        <p:spPr>
          <a:xfrm>
            <a:off x="7684042" y="11218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Carrie Brown (Director)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758F0-9CC3-83C1-1EF8-788671BD4C17}"/>
              </a:ext>
            </a:extLst>
          </p:cNvPr>
          <p:cNvSpPr txBox="1"/>
          <p:nvPr/>
        </p:nvSpPr>
        <p:spPr>
          <a:xfrm>
            <a:off x="2765088" y="328329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Afsaneh Yavari (Technical Coordinator)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9249A1-6776-9158-FC24-0F06030248B8}"/>
              </a:ext>
            </a:extLst>
          </p:cNvPr>
          <p:cNvSpPr txBox="1"/>
          <p:nvPr/>
        </p:nvSpPr>
        <p:spPr>
          <a:xfrm>
            <a:off x="7518454" y="328329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Tyler Reeb (Technical Coordinator</a:t>
            </a:r>
            <a:r>
              <a:rPr lang="en-US" sz="1600" b="1" i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2FF990-A9FD-6FFB-B972-05C98971B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880" y="558682"/>
            <a:ext cx="1808153" cy="2406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2A6651-6C6E-424C-6B16-4DFFB5053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299" y="3806494"/>
            <a:ext cx="1611773" cy="2144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BF1BB1-0B61-CA34-A084-163ADE7E1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880" y="3749267"/>
            <a:ext cx="1697778" cy="22594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937A1A-78EB-721C-FECD-C849D6545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299" y="481517"/>
            <a:ext cx="1644639" cy="24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05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070D48-FE97-BC3A-101B-C2E86A85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Meet your WTTAP staff!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8D6F9-B2B3-83C2-EDB7-1C3B0704F7DE}"/>
              </a:ext>
            </a:extLst>
          </p:cNvPr>
          <p:cNvSpPr txBox="1"/>
          <p:nvPr/>
        </p:nvSpPr>
        <p:spPr>
          <a:xfrm>
            <a:off x="8776781" y="321013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Monte Yazzie (SME)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5588C-19A9-DC92-E82F-885DA33F5B5E}"/>
              </a:ext>
            </a:extLst>
          </p:cNvPr>
          <p:cNvSpPr txBox="1"/>
          <p:nvPr/>
        </p:nvSpPr>
        <p:spPr>
          <a:xfrm>
            <a:off x="3066645" y="3234606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Walita Querta (Graphic Artist)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8F41C-51AC-14B3-10D1-42DB76679137}"/>
              </a:ext>
            </a:extLst>
          </p:cNvPr>
          <p:cNvSpPr txBox="1"/>
          <p:nvPr/>
        </p:nvSpPr>
        <p:spPr>
          <a:xfrm>
            <a:off x="7298176" y="3234606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Laura Melendy (Technical Advisor)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AB885-12DB-8886-1E18-323CF7E1DE67}"/>
              </a:ext>
            </a:extLst>
          </p:cNvPr>
          <p:cNvSpPr txBox="1"/>
          <p:nvPr/>
        </p:nvSpPr>
        <p:spPr>
          <a:xfrm>
            <a:off x="2811294" y="321013"/>
            <a:ext cx="6682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Nicole Slaboch (Instructional System Designer</a:t>
            </a:r>
            <a:r>
              <a:rPr lang="en-US" sz="1600" b="1" i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2885C3-50E1-A04D-A3B4-7E510E4CA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316" y="773347"/>
            <a:ext cx="1706798" cy="22714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0FD969-51B3-758A-8B0D-166C7B59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825" y="3929332"/>
            <a:ext cx="1705237" cy="23255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2850EB-2748-A04E-3EC5-53B488748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725" y="3793788"/>
            <a:ext cx="1643988" cy="24610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A2A1FC-281B-555E-D0F3-0B7A23ED3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825" y="773347"/>
            <a:ext cx="1517279" cy="227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51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86D42D-EC46-B6A8-328C-44D2401C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Meet your WTTAP staff!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1C3E83-1A96-543B-C616-971399A14DCD}"/>
              </a:ext>
            </a:extLst>
          </p:cNvPr>
          <p:cNvSpPr txBox="1"/>
          <p:nvPr/>
        </p:nvSpPr>
        <p:spPr>
          <a:xfrm>
            <a:off x="2852637" y="3482579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Luis Sibaja </a:t>
            </a:r>
          </a:p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(Technical Assistance Support)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E7F6D4-7F3B-9CEA-E822-F7E2BB86254E}"/>
              </a:ext>
            </a:extLst>
          </p:cNvPr>
          <p:cNvSpPr txBox="1"/>
          <p:nvPr/>
        </p:nvSpPr>
        <p:spPr>
          <a:xfrm>
            <a:off x="2852637" y="199577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Greg Duncan (Training Faculty)</a:t>
            </a:r>
            <a:r>
              <a:rPr lang="en-US" sz="1600" b="1" i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3C7DE-B308-461F-0195-DAA2FD668F6F}"/>
              </a:ext>
            </a:extLst>
          </p:cNvPr>
          <p:cNvSpPr txBox="1"/>
          <p:nvPr/>
        </p:nvSpPr>
        <p:spPr>
          <a:xfrm>
            <a:off x="7076061" y="160095"/>
            <a:ext cx="6172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Jeremy Birkey (Technical Transfer Coordinator/Instructional Technologist)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1AC05E-0AB9-A06F-E8F5-A15BA2E1FB7A}"/>
              </a:ext>
            </a:extLst>
          </p:cNvPr>
          <p:cNvSpPr txBox="1"/>
          <p:nvPr/>
        </p:nvSpPr>
        <p:spPr>
          <a:xfrm>
            <a:off x="7752945" y="3482579"/>
            <a:ext cx="6634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April Marshall </a:t>
            </a:r>
          </a:p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(Program Coordinator)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702850-4F3F-0E1B-6AFF-A6E94735C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45" y="772219"/>
            <a:ext cx="1754146" cy="24290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D1FB5A-9016-C30B-E534-2214492C7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45" y="4223426"/>
            <a:ext cx="1758436" cy="24349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D823FA-0325-A2AA-749F-98BE1C63E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500" y="772219"/>
            <a:ext cx="1754146" cy="24290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30446E-97C7-359B-45A8-0F127DF2F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500" y="4223426"/>
            <a:ext cx="1754146" cy="243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09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4B7025-C09E-C69B-8D61-1FED2F8D4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Meet your WTTAP staff!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1FE27-550F-2F84-7A3B-827FFB40E61E}"/>
              </a:ext>
            </a:extLst>
          </p:cNvPr>
          <p:cNvSpPr txBox="1"/>
          <p:nvPr/>
        </p:nvSpPr>
        <p:spPr>
          <a:xfrm>
            <a:off x="7795908" y="31598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Tracey Smith (Training Coordinator)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DC6EE-09A6-5FD8-1D48-D54F16371778}"/>
              </a:ext>
            </a:extLst>
          </p:cNvPr>
          <p:cNvSpPr txBox="1"/>
          <p:nvPr/>
        </p:nvSpPr>
        <p:spPr>
          <a:xfrm>
            <a:off x="2813726" y="31598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RoseMary Evans (508 Compliance Officer)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3FCDA-2E3A-10F1-96BC-686811896997}"/>
              </a:ext>
            </a:extLst>
          </p:cNvPr>
          <p:cNvSpPr txBox="1"/>
          <p:nvPr/>
        </p:nvSpPr>
        <p:spPr>
          <a:xfrm>
            <a:off x="5128097" y="3709135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600" dirty="0">
                <a:effectLst/>
                <a:latin typeface="Arial Bold" panose="020B07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Cayden Bergschneider (Graphic Designer)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1E5F8D-D6EA-DB6A-9720-B0FE92B9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058" y="1023531"/>
            <a:ext cx="1419703" cy="2125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9C568-1723-4614-41AA-DCF1FAE85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360" y="4416680"/>
            <a:ext cx="1414133" cy="2125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B50BED-051F-48D1-7B7D-047F922E3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197" y="719287"/>
            <a:ext cx="3274169" cy="27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4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4A1B85-4AB1-C1FE-30D4-205B8735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– Activities to date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B96150B9-B792-D3FA-34C7-9E4135446F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6098541"/>
              </p:ext>
            </p:extLst>
          </p:nvPr>
        </p:nvGraphicFramePr>
        <p:xfrm>
          <a:off x="232142" y="2048162"/>
          <a:ext cx="9636642" cy="4565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7D10F027-F9B8-92E5-35D0-DB5681EFF486}"/>
              </a:ext>
            </a:extLst>
          </p:cNvPr>
          <p:cNvSpPr/>
          <p:nvPr/>
        </p:nvSpPr>
        <p:spPr>
          <a:xfrm>
            <a:off x="3184768" y="4599215"/>
            <a:ext cx="456565" cy="45656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D0C962-597B-41B4-AB26-28503E0C6A98}"/>
              </a:ext>
            </a:extLst>
          </p:cNvPr>
          <p:cNvSpPr txBox="1"/>
          <p:nvPr/>
        </p:nvSpPr>
        <p:spPr>
          <a:xfrm>
            <a:off x="2790727" y="5254125"/>
            <a:ext cx="1275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May 9</a:t>
            </a:r>
            <a:r>
              <a:rPr lang="en-US" baseline="30000" dirty="0"/>
              <a:t>th</a:t>
            </a:r>
            <a:endParaRPr lang="en-US" dirty="0"/>
          </a:p>
          <a:p>
            <a:pPr algn="ctr"/>
            <a:r>
              <a:rPr lang="en-US" dirty="0"/>
              <a:t>Kick-off Meeting with FHWA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B02868-80E0-C279-FB90-D403B054E8BA}"/>
              </a:ext>
            </a:extLst>
          </p:cNvPr>
          <p:cNvSpPr/>
          <p:nvPr/>
        </p:nvSpPr>
        <p:spPr>
          <a:xfrm rot="10800000">
            <a:off x="4051005" y="3665361"/>
            <a:ext cx="456565" cy="45656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298B47-5D4D-54E8-0D00-902FD46F245D}"/>
              </a:ext>
            </a:extLst>
          </p:cNvPr>
          <p:cNvSpPr txBox="1"/>
          <p:nvPr/>
        </p:nvSpPr>
        <p:spPr>
          <a:xfrm>
            <a:off x="3603075" y="2152324"/>
            <a:ext cx="1352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June 13</a:t>
            </a:r>
            <a:r>
              <a:rPr lang="en-US" baseline="30000" dirty="0"/>
              <a:t>th</a:t>
            </a:r>
            <a:endParaRPr lang="en-US" dirty="0"/>
          </a:p>
          <a:p>
            <a:pPr algn="ctr"/>
            <a:r>
              <a:rPr lang="en-US" dirty="0"/>
              <a:t>Contracted SME and Graphic Artist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0E8186-4AF5-3E19-AB84-351AAFE0CB16}"/>
              </a:ext>
            </a:extLst>
          </p:cNvPr>
          <p:cNvSpPr/>
          <p:nvPr/>
        </p:nvSpPr>
        <p:spPr>
          <a:xfrm>
            <a:off x="4822182" y="4599216"/>
            <a:ext cx="456565" cy="45656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A72DFC-5425-0B01-02E0-215CD3A18235}"/>
              </a:ext>
            </a:extLst>
          </p:cNvPr>
          <p:cNvSpPr txBox="1"/>
          <p:nvPr/>
        </p:nvSpPr>
        <p:spPr>
          <a:xfrm>
            <a:off x="4422825" y="5253634"/>
            <a:ext cx="125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July 2024</a:t>
            </a:r>
          </a:p>
          <a:p>
            <a:pPr algn="ctr"/>
            <a:r>
              <a:rPr lang="en-US" dirty="0"/>
              <a:t>Presented at NLTAPA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BE986E7-F1D2-F3B5-D21F-65C06E3D2368}"/>
              </a:ext>
            </a:extLst>
          </p:cNvPr>
          <p:cNvSpPr/>
          <p:nvPr/>
        </p:nvSpPr>
        <p:spPr>
          <a:xfrm>
            <a:off x="5534563" y="3629652"/>
            <a:ext cx="456565" cy="45656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B87143-1C96-CDC1-DD17-E1074DEB3AC1}"/>
              </a:ext>
            </a:extLst>
          </p:cNvPr>
          <p:cNvSpPr txBox="1"/>
          <p:nvPr/>
        </p:nvSpPr>
        <p:spPr>
          <a:xfrm>
            <a:off x="4912240" y="2452753"/>
            <a:ext cx="1701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September 12</a:t>
            </a:r>
            <a:r>
              <a:rPr lang="en-US" baseline="30000" dirty="0"/>
              <a:t>th</a:t>
            </a:r>
            <a:endParaRPr lang="en-US" dirty="0"/>
          </a:p>
          <a:p>
            <a:pPr algn="ctr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Steering Committee Meeting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8BC119-0E6A-F2F8-4BB4-D11D3B955A46}"/>
              </a:ext>
            </a:extLst>
          </p:cNvPr>
          <p:cNvSpPr/>
          <p:nvPr/>
        </p:nvSpPr>
        <p:spPr>
          <a:xfrm>
            <a:off x="6385167" y="4617645"/>
            <a:ext cx="456565" cy="45656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CB6926-0B36-BA82-29BC-29DF855BA6AA}"/>
              </a:ext>
            </a:extLst>
          </p:cNvPr>
          <p:cNvSpPr txBox="1"/>
          <p:nvPr/>
        </p:nvSpPr>
        <p:spPr>
          <a:xfrm>
            <a:off x="5866581" y="5074210"/>
            <a:ext cx="15455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September 20</a:t>
            </a:r>
            <a:r>
              <a:rPr lang="en-US" baseline="30000" dirty="0"/>
              <a:t>th</a:t>
            </a:r>
            <a:endParaRPr lang="en-US" dirty="0"/>
          </a:p>
          <a:p>
            <a:pPr algn="ctr"/>
            <a:r>
              <a:rPr lang="en-US" dirty="0"/>
              <a:t>Executed Web Development Contract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D953CF6-B23F-98B5-6891-C5460CED323E}"/>
              </a:ext>
            </a:extLst>
          </p:cNvPr>
          <p:cNvSpPr/>
          <p:nvPr/>
        </p:nvSpPr>
        <p:spPr>
          <a:xfrm>
            <a:off x="7183878" y="3634968"/>
            <a:ext cx="456565" cy="45656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B344FC-9F2A-EAF2-D70C-3574A63505D8}"/>
              </a:ext>
            </a:extLst>
          </p:cNvPr>
          <p:cNvSpPr txBox="1"/>
          <p:nvPr/>
        </p:nvSpPr>
        <p:spPr>
          <a:xfrm>
            <a:off x="6774729" y="2452752"/>
            <a:ext cx="1352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September 2024</a:t>
            </a:r>
          </a:p>
          <a:p>
            <a:pPr algn="ctr"/>
            <a:r>
              <a:rPr lang="en-US" dirty="0"/>
              <a:t>Presented at NTICC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987FA87-2E22-CDED-45C4-D17C7C6F0F5E}"/>
              </a:ext>
            </a:extLst>
          </p:cNvPr>
          <p:cNvSpPr/>
          <p:nvPr/>
        </p:nvSpPr>
        <p:spPr>
          <a:xfrm>
            <a:off x="7948152" y="4599215"/>
            <a:ext cx="456565" cy="45656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3A4617-7FDD-1CAB-BF7D-332F35814878}"/>
              </a:ext>
            </a:extLst>
          </p:cNvPr>
          <p:cNvSpPr txBox="1"/>
          <p:nvPr/>
        </p:nvSpPr>
        <p:spPr>
          <a:xfrm>
            <a:off x="7740501" y="5253634"/>
            <a:ext cx="1352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September 25</a:t>
            </a:r>
            <a:r>
              <a:rPr lang="en-US" baseline="30000" dirty="0"/>
              <a:t>th</a:t>
            </a:r>
            <a:endParaRPr lang="en-US" dirty="0"/>
          </a:p>
          <a:p>
            <a:pPr algn="ctr"/>
            <a:r>
              <a:rPr lang="en-US" dirty="0"/>
              <a:t>CPS Training in Phoenix</a:t>
            </a:r>
          </a:p>
        </p:txBody>
      </p:sp>
    </p:spTree>
    <p:extLst>
      <p:ext uri="{BB962C8B-B14F-4D97-AF65-F5344CB8AC3E}">
        <p14:creationId xmlns:p14="http://schemas.microsoft.com/office/powerpoint/2010/main" val="4055631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E30E-3077-7EFC-446F-39C0FACF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58440-3EA8-31F2-357E-074420A3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0" y="1899019"/>
            <a:ext cx="8605284" cy="3953574"/>
          </a:xfrm>
        </p:spPr>
        <p:txBody>
          <a:bodyPr/>
          <a:lstStyle/>
          <a:p>
            <a:r>
              <a:rPr lang="en-US" dirty="0"/>
              <a:t>Workplan</a:t>
            </a:r>
          </a:p>
          <a:p>
            <a:r>
              <a:rPr lang="en-US" dirty="0"/>
              <a:t>Biennial Needs Assessment</a:t>
            </a:r>
          </a:p>
          <a:p>
            <a:r>
              <a:rPr lang="en-US" dirty="0"/>
              <a:t>Representation at NLTAPA Executive Committee Meeting</a:t>
            </a:r>
          </a:p>
          <a:p>
            <a:r>
              <a:rPr lang="en-US" dirty="0"/>
              <a:t>Web Development</a:t>
            </a:r>
          </a:p>
          <a:p>
            <a:r>
              <a:rPr lang="en-US" dirty="0"/>
              <a:t>Subconsultant Contracts with UC Berkley and CSU Long Beach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878203"/>
      </p:ext>
    </p:extLst>
  </p:cSld>
  <p:clrMapOvr>
    <a:masterClrMapping/>
  </p:clrMapOvr>
</p:sld>
</file>

<file path=ppt/theme/theme1.xml><?xml version="1.0" encoding="utf-8"?>
<a:theme xmlns:a="http://schemas.openxmlformats.org/drawingml/2006/main" name="WTTAP Template">
  <a:themeElements>
    <a:clrScheme name="WTTAP">
      <a:dk1>
        <a:srgbClr val="000000"/>
      </a:dk1>
      <a:lt1>
        <a:sysClr val="window" lastClr="FFFFFF"/>
      </a:lt1>
      <a:dk2>
        <a:srgbClr val="680000"/>
      </a:dk2>
      <a:lt2>
        <a:srgbClr val="E8E8E8"/>
      </a:lt2>
      <a:accent1>
        <a:srgbClr val="F00000"/>
      </a:accent1>
      <a:accent2>
        <a:srgbClr val="FE8600"/>
      </a:accent2>
      <a:accent3>
        <a:srgbClr val="FCFD5B"/>
      </a:accent3>
      <a:accent4>
        <a:srgbClr val="FFFFFF"/>
      </a:accent4>
      <a:accent5>
        <a:srgbClr val="000000"/>
      </a:accent5>
      <a:accent6>
        <a:srgbClr val="C00000"/>
      </a:accent6>
      <a:hlink>
        <a:srgbClr val="F00000"/>
      </a:hlink>
      <a:folHlink>
        <a:srgbClr val="680000"/>
      </a:folHlink>
    </a:clrScheme>
    <a:fontScheme name="WTTAP">
      <a:majorFont>
        <a:latin typeface="Aptos Serif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TTAP Template  -  Read-Only" id="{536DA695-0072-43B0-A97F-BFB543A97619}" vid="{46C79A13-990C-409B-BDAB-9648DB9EBF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WTTAP Template</Template>
  <TotalTime>1064</TotalTime>
  <Words>307</Words>
  <Application>Microsoft Office PowerPoint</Application>
  <PresentationFormat>Widescreen</PresentationFormat>
  <Paragraphs>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Serif</vt:lpstr>
      <vt:lpstr>Arial</vt:lpstr>
      <vt:lpstr>Arial Bold</vt:lpstr>
      <vt:lpstr>Times New Roman</vt:lpstr>
      <vt:lpstr>WTTAP Template</vt:lpstr>
      <vt:lpstr>Western TTAP</vt:lpstr>
      <vt:lpstr>TTAP </vt:lpstr>
      <vt:lpstr>Role</vt:lpstr>
      <vt:lpstr>Meet your WTTAP staff!</vt:lpstr>
      <vt:lpstr>Meet your WTTAP staff!</vt:lpstr>
      <vt:lpstr>Meet your WTTAP staff!</vt:lpstr>
      <vt:lpstr>Meet your WTTAP staff!</vt:lpstr>
      <vt:lpstr>Timeline – Activities to date</vt:lpstr>
      <vt:lpstr>Next Steps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Carrie Brown</dc:creator>
  <cp:lastModifiedBy>Carrie Brown</cp:lastModifiedBy>
  <cp:revision>4</cp:revision>
  <dcterms:created xsi:type="dcterms:W3CDTF">2024-09-11T22:53:25Z</dcterms:created>
  <dcterms:modified xsi:type="dcterms:W3CDTF">2024-10-15T00:43:14Z</dcterms:modified>
</cp:coreProperties>
</file>