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modernComment_101_75318805.xml" ContentType="application/vnd.ms-powerpoint.comments+xml"/>
  <Override PartName="/ppt/comments/modernComment_104_4FF55683.xml" ContentType="application/vnd.ms-powerpoint.comments+xml"/>
  <Override PartName="/ppt/comments/modernComment_10C_3831CEC3.xml" ContentType="application/vnd.ms-powerpoint.comments+xml"/>
  <Override PartName="/ppt/notesSlides/notesSlide1.xml" ContentType="application/vnd.openxmlformats-officedocument.presentationml.notesSlide+xml"/>
  <Override PartName="/ppt/comments/modernComment_109_C1B91F33.xml" ContentType="application/vnd.ms-powerpoint.comments+xml"/>
  <Override PartName="/ppt/comments/modernComment_107_B68FC215.xml" ContentType="application/vnd.ms-powerpoint.comments+xml"/>
  <Override PartName="/ppt/comments/modernComment_10A_FBA6926D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67" r:id="rId7"/>
    <p:sldId id="260" r:id="rId8"/>
    <p:sldId id="268" r:id="rId9"/>
    <p:sldId id="262" r:id="rId10"/>
    <p:sldId id="264" r:id="rId11"/>
    <p:sldId id="265" r:id="rId12"/>
    <p:sldId id="263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D08A219-A0B9-7923-AA48-13F2529F56FD}" name="Nicole Slaboch" initials="NS" userId="S::nslaboch@appliedpavement.com::480e9089-76e0-4eef-8262-c98b4aa2b4c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F82E54-43B5-4766-9CCD-3E8A5A38F822}" v="5" dt="2026-02-23T21:46:35.795"/>
  </p1510:revLst>
</p1510:revInfo>
</file>

<file path=ppt/tableStyles.xml><?xml version="1.0" encoding="utf-8"?>
<a:tblStyleLst xmlns:a="http://schemas.openxmlformats.org/drawingml/2006/main" def="{912C8C85-51F0-491E-9774-3900AFEF0FD7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322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rie Brown" userId="fbf90d17-d1b9-4c73-8f11-4ac7772ce14f" providerId="ADAL" clId="{62BC14F8-1015-4873-93A9-9B1131A22B0A}"/>
    <pc:docChg chg="undo custSel addSld modSld">
      <pc:chgData name="Carrie Brown" userId="fbf90d17-d1b9-4c73-8f11-4ac7772ce14f" providerId="ADAL" clId="{62BC14F8-1015-4873-93A9-9B1131A22B0A}" dt="2026-02-24T17:26:08.628" v="1418" actId="478"/>
      <pc:docMkLst>
        <pc:docMk/>
      </pc:docMkLst>
      <pc:sldChg chg="modSp mod">
        <pc:chgData name="Carrie Brown" userId="fbf90d17-d1b9-4c73-8f11-4ac7772ce14f" providerId="ADAL" clId="{62BC14F8-1015-4873-93A9-9B1131A22B0A}" dt="2026-02-24T17:23:50.260" v="1415" actId="20577"/>
        <pc:sldMkLst>
          <pc:docMk/>
          <pc:sldMk cId="2276729398" sldId="256"/>
        </pc:sldMkLst>
        <pc:spChg chg="mod">
          <ac:chgData name="Carrie Brown" userId="fbf90d17-d1b9-4c73-8f11-4ac7772ce14f" providerId="ADAL" clId="{62BC14F8-1015-4873-93A9-9B1131A22B0A}" dt="2026-02-24T17:23:50.260" v="1415" actId="20577"/>
          <ac:spMkLst>
            <pc:docMk/>
            <pc:sldMk cId="2276729398" sldId="256"/>
            <ac:spMk id="3" creationId="{7167D5E1-A794-A028-315B-3B56DC2C8BAC}"/>
          </ac:spMkLst>
        </pc:spChg>
      </pc:sldChg>
      <pc:sldChg chg="modSp mod modCm">
        <pc:chgData name="Carrie Brown" userId="fbf90d17-d1b9-4c73-8f11-4ac7772ce14f" providerId="ADAL" clId="{62BC14F8-1015-4873-93A9-9B1131A22B0A}" dt="2026-02-24T17:23:59.119" v="1416" actId="1076"/>
        <pc:sldMkLst>
          <pc:docMk/>
          <pc:sldMk cId="1966180357" sldId="257"/>
        </pc:sldMkLst>
        <pc:spChg chg="mod">
          <ac:chgData name="Carrie Brown" userId="fbf90d17-d1b9-4c73-8f11-4ac7772ce14f" providerId="ADAL" clId="{62BC14F8-1015-4873-93A9-9B1131A22B0A}" dt="2026-02-23T19:44:14.223" v="7" actId="20577"/>
          <ac:spMkLst>
            <pc:docMk/>
            <pc:sldMk cId="1966180357" sldId="257"/>
            <ac:spMk id="6" creationId="{7AA09CC7-B329-0EC9-7AD1-DB3CC83AEB5B}"/>
          </ac:spMkLst>
        </pc:spChg>
        <pc:spChg chg="mod">
          <ac:chgData name="Carrie Brown" userId="fbf90d17-d1b9-4c73-8f11-4ac7772ce14f" providerId="ADAL" clId="{62BC14F8-1015-4873-93A9-9B1131A22B0A}" dt="2026-02-24T17:23:59.119" v="1416" actId="1076"/>
          <ac:spMkLst>
            <pc:docMk/>
            <pc:sldMk cId="1966180357" sldId="257"/>
            <ac:spMk id="7" creationId="{C135D02B-5289-33CE-2B5A-9E715903FC5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Carrie Brown" userId="fbf90d17-d1b9-4c73-8f11-4ac7772ce14f" providerId="ADAL" clId="{62BC14F8-1015-4873-93A9-9B1131A22B0A}" dt="2026-02-23T19:44:14.223" v="7" actId="20577"/>
              <pc2:cmMkLst xmlns:pc2="http://schemas.microsoft.com/office/powerpoint/2019/9/main/command">
                <pc:docMk/>
                <pc:sldMk cId="1966180357" sldId="257"/>
                <pc2:cmMk id="{9089987B-DDBB-41C7-947E-87A00278A66D}"/>
              </pc2:cmMkLst>
            </pc226:cmChg>
            <pc226:cmChg xmlns:pc226="http://schemas.microsoft.com/office/powerpoint/2022/06/main/command" chg="mod">
              <pc226:chgData name="Carrie Brown" userId="fbf90d17-d1b9-4c73-8f11-4ac7772ce14f" providerId="ADAL" clId="{62BC14F8-1015-4873-93A9-9B1131A22B0A}" dt="2026-02-23T19:44:28.655" v="38" actId="20577"/>
              <pc2:cmMkLst xmlns:pc2="http://schemas.microsoft.com/office/powerpoint/2019/9/main/command">
                <pc:docMk/>
                <pc:sldMk cId="1966180357" sldId="257"/>
                <pc2:cmMk id="{E62F07BF-0F92-4882-BA0B-A8FD468B71B3}"/>
              </pc2:cmMkLst>
            </pc226:cmChg>
          </p:ext>
        </pc:extLst>
      </pc:sldChg>
      <pc:sldChg chg="addSp modSp mod modCm">
        <pc:chgData name="Carrie Brown" userId="fbf90d17-d1b9-4c73-8f11-4ac7772ce14f" providerId="ADAL" clId="{62BC14F8-1015-4873-93A9-9B1131A22B0A}" dt="2026-02-23T20:04:45.704" v="483" actId="1076"/>
        <pc:sldMkLst>
          <pc:docMk/>
          <pc:sldMk cId="1341478531" sldId="260"/>
        </pc:sldMkLst>
        <pc:spChg chg="mod">
          <ac:chgData name="Carrie Brown" userId="fbf90d17-d1b9-4c73-8f11-4ac7772ce14f" providerId="ADAL" clId="{62BC14F8-1015-4873-93A9-9B1131A22B0A}" dt="2026-02-23T20:04:39.524" v="480" actId="20577"/>
          <ac:spMkLst>
            <pc:docMk/>
            <pc:sldMk cId="1341478531" sldId="260"/>
            <ac:spMk id="2" creationId="{56822CF8-0751-8FE9-2B9C-B66A951D5C3B}"/>
          </ac:spMkLst>
        </pc:spChg>
        <pc:spChg chg="add mod">
          <ac:chgData name="Carrie Brown" userId="fbf90d17-d1b9-4c73-8f11-4ac7772ce14f" providerId="ADAL" clId="{62BC14F8-1015-4873-93A9-9B1131A22B0A}" dt="2026-02-23T20:04:45.704" v="483" actId="1076"/>
          <ac:spMkLst>
            <pc:docMk/>
            <pc:sldMk cId="1341478531" sldId="260"/>
            <ac:spMk id="3" creationId="{B7ED7FA8-9C04-69AC-58FD-EBE1CC7E64C4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Carrie Brown" userId="fbf90d17-d1b9-4c73-8f11-4ac7772ce14f" providerId="ADAL" clId="{62BC14F8-1015-4873-93A9-9B1131A22B0A}" dt="2026-02-23T20:04:39.524" v="480" actId="20577"/>
              <pc2:cmMkLst xmlns:pc2="http://schemas.microsoft.com/office/powerpoint/2019/9/main/command">
                <pc:docMk/>
                <pc:sldMk cId="1341478531" sldId="260"/>
                <pc2:cmMk id="{BBF64378-082D-45F3-A009-D5C23DAB26F6}"/>
              </pc2:cmMkLst>
            </pc226:cmChg>
          </p:ext>
        </pc:extLst>
      </pc:sldChg>
      <pc:sldChg chg="mod modShow">
        <pc:chgData name="Carrie Brown" userId="fbf90d17-d1b9-4c73-8f11-4ac7772ce14f" providerId="ADAL" clId="{62BC14F8-1015-4873-93A9-9B1131A22B0A}" dt="2026-02-23T21:35:57.930" v="504" actId="729"/>
        <pc:sldMkLst>
          <pc:docMk/>
          <pc:sldMk cId="362442873" sldId="262"/>
        </pc:sldMkLst>
      </pc:sldChg>
      <pc:sldChg chg="modSp mod">
        <pc:chgData name="Carrie Brown" userId="fbf90d17-d1b9-4c73-8f11-4ac7772ce14f" providerId="ADAL" clId="{62BC14F8-1015-4873-93A9-9B1131A22B0A}" dt="2026-02-24T17:24:14.038" v="1417" actId="1076"/>
        <pc:sldMkLst>
          <pc:docMk/>
          <pc:sldMk cId="1118066370" sldId="264"/>
        </pc:sldMkLst>
        <pc:spChg chg="mod">
          <ac:chgData name="Carrie Brown" userId="fbf90d17-d1b9-4c73-8f11-4ac7772ce14f" providerId="ADAL" clId="{62BC14F8-1015-4873-93A9-9B1131A22B0A}" dt="2026-02-24T17:24:14.038" v="1417" actId="1076"/>
          <ac:spMkLst>
            <pc:docMk/>
            <pc:sldMk cId="1118066370" sldId="264"/>
            <ac:spMk id="2" creationId="{5045BC21-4978-CB51-2603-62D4B960DE3A}"/>
          </ac:spMkLst>
        </pc:spChg>
      </pc:sldChg>
      <pc:sldChg chg="modSp mod modCm">
        <pc:chgData name="Carrie Brown" userId="fbf90d17-d1b9-4c73-8f11-4ac7772ce14f" providerId="ADAL" clId="{62BC14F8-1015-4873-93A9-9B1131A22B0A}" dt="2026-02-23T21:46:00.311" v="1210" actId="1076"/>
        <pc:sldMkLst>
          <pc:docMk/>
          <pc:sldMk cId="3250134835" sldId="265"/>
        </pc:sldMkLst>
        <pc:spChg chg="mod">
          <ac:chgData name="Carrie Brown" userId="fbf90d17-d1b9-4c73-8f11-4ac7772ce14f" providerId="ADAL" clId="{62BC14F8-1015-4873-93A9-9B1131A22B0A}" dt="2026-02-23T21:46:00.311" v="1210" actId="1076"/>
          <ac:spMkLst>
            <pc:docMk/>
            <pc:sldMk cId="3250134835" sldId="265"/>
            <ac:spMk id="2" creationId="{9A89A552-D765-9290-A8B3-57988F50C9E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Carrie Brown" userId="fbf90d17-d1b9-4c73-8f11-4ac7772ce14f" providerId="ADAL" clId="{62BC14F8-1015-4873-93A9-9B1131A22B0A}" dt="2026-02-23T21:45:55.911" v="1209" actId="20577"/>
              <pc2:cmMkLst xmlns:pc2="http://schemas.microsoft.com/office/powerpoint/2019/9/main/command">
                <pc:docMk/>
                <pc:sldMk cId="3250134835" sldId="265"/>
                <pc2:cmMk id="{93C2250B-F1AC-4656-AE4E-FF8B5994FCE0}"/>
              </pc2:cmMkLst>
            </pc226:cmChg>
          </p:ext>
        </pc:extLst>
      </pc:sldChg>
      <pc:sldChg chg="modSp mod modCm">
        <pc:chgData name="Carrie Brown" userId="fbf90d17-d1b9-4c73-8f11-4ac7772ce14f" providerId="ADAL" clId="{62BC14F8-1015-4873-93A9-9B1131A22B0A}" dt="2026-02-23T21:47:51.205" v="1309" actId="20577"/>
        <pc:sldMkLst>
          <pc:docMk/>
          <pc:sldMk cId="4221997677" sldId="266"/>
        </pc:sldMkLst>
        <pc:spChg chg="mod">
          <ac:chgData name="Carrie Brown" userId="fbf90d17-d1b9-4c73-8f11-4ac7772ce14f" providerId="ADAL" clId="{62BC14F8-1015-4873-93A9-9B1131A22B0A}" dt="2026-02-23T21:47:51.205" v="1309" actId="20577"/>
          <ac:spMkLst>
            <pc:docMk/>
            <pc:sldMk cId="4221997677" sldId="266"/>
            <ac:spMk id="6" creationId="{5367036A-C0FA-87CA-9C84-06AF0B06BFE5}"/>
          </ac:spMkLst>
        </pc:spChg>
        <pc:spChg chg="mod">
          <ac:chgData name="Carrie Brown" userId="fbf90d17-d1b9-4c73-8f11-4ac7772ce14f" providerId="ADAL" clId="{62BC14F8-1015-4873-93A9-9B1131A22B0A}" dt="2026-02-23T21:46:54.351" v="1289" actId="113"/>
          <ac:spMkLst>
            <pc:docMk/>
            <pc:sldMk cId="4221997677" sldId="266"/>
            <ac:spMk id="7" creationId="{E253987B-2475-1989-ECF0-2A406C63A2AC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Carrie Brown" userId="fbf90d17-d1b9-4c73-8f11-4ac7772ce14f" providerId="ADAL" clId="{62BC14F8-1015-4873-93A9-9B1131A22B0A}" dt="2026-02-23T21:47:51.205" v="1309" actId="20577"/>
              <pc2:cmMkLst xmlns:pc2="http://schemas.microsoft.com/office/powerpoint/2019/9/main/command">
                <pc:docMk/>
                <pc:sldMk cId="4221997677" sldId="266"/>
                <pc2:cmMk id="{9DDEB433-D654-4062-B14E-82D15A0C08E7}"/>
              </pc2:cmMkLst>
            </pc226:cmChg>
          </p:ext>
        </pc:extLst>
      </pc:sldChg>
      <pc:sldChg chg="addSp delSp modSp new mod">
        <pc:chgData name="Carrie Brown" userId="fbf90d17-d1b9-4c73-8f11-4ac7772ce14f" providerId="ADAL" clId="{62BC14F8-1015-4873-93A9-9B1131A22B0A}" dt="2026-02-23T21:12:11.941" v="503" actId="1076"/>
        <pc:sldMkLst>
          <pc:docMk/>
          <pc:sldMk cId="1494165448" sldId="267"/>
        </pc:sldMkLst>
        <pc:spChg chg="mod">
          <ac:chgData name="Carrie Brown" userId="fbf90d17-d1b9-4c73-8f11-4ac7772ce14f" providerId="ADAL" clId="{62BC14F8-1015-4873-93A9-9B1131A22B0A}" dt="2026-02-23T20:05:22.036" v="495" actId="20577"/>
          <ac:spMkLst>
            <pc:docMk/>
            <pc:sldMk cId="1494165448" sldId="267"/>
            <ac:spMk id="2" creationId="{A635C595-BA3F-EC40-329A-CF7A525F9C4D}"/>
          </ac:spMkLst>
        </pc:spChg>
        <pc:spChg chg="del">
          <ac:chgData name="Carrie Brown" userId="fbf90d17-d1b9-4c73-8f11-4ac7772ce14f" providerId="ADAL" clId="{62BC14F8-1015-4873-93A9-9B1131A22B0A}" dt="2026-02-23T20:06:03.312" v="496"/>
          <ac:spMkLst>
            <pc:docMk/>
            <pc:sldMk cId="1494165448" sldId="267"/>
            <ac:spMk id="3" creationId="{B5072DF9-1932-2CB5-3B39-888A4C9CFBEC}"/>
          </ac:spMkLst>
        </pc:spChg>
        <pc:spChg chg="add del mod">
          <ac:chgData name="Carrie Brown" userId="fbf90d17-d1b9-4c73-8f11-4ac7772ce14f" providerId="ADAL" clId="{62BC14F8-1015-4873-93A9-9B1131A22B0A}" dt="2026-02-23T20:06:05.272" v="497"/>
          <ac:spMkLst>
            <pc:docMk/>
            <pc:sldMk cId="1494165448" sldId="267"/>
            <ac:spMk id="4" creationId="{2A2B4F03-8D67-91A9-EABC-E0B82D5C56AE}"/>
          </ac:spMkLst>
        </pc:spChg>
        <pc:picChg chg="add mod">
          <ac:chgData name="Carrie Brown" userId="fbf90d17-d1b9-4c73-8f11-4ac7772ce14f" providerId="ADAL" clId="{62BC14F8-1015-4873-93A9-9B1131A22B0A}" dt="2026-02-23T20:06:11.698" v="500" actId="1076"/>
          <ac:picMkLst>
            <pc:docMk/>
            <pc:sldMk cId="1494165448" sldId="267"/>
            <ac:picMk id="5" creationId="{C4DDFBD6-6EFF-1078-ADD9-FE6645F71B8A}"/>
          </ac:picMkLst>
        </pc:picChg>
        <pc:picChg chg="add mod">
          <ac:chgData name="Carrie Brown" userId="fbf90d17-d1b9-4c73-8f11-4ac7772ce14f" providerId="ADAL" clId="{62BC14F8-1015-4873-93A9-9B1131A22B0A}" dt="2026-02-23T21:12:11.941" v="503" actId="1076"/>
          <ac:picMkLst>
            <pc:docMk/>
            <pc:sldMk cId="1494165448" sldId="267"/>
            <ac:picMk id="6" creationId="{D479CE67-ADC0-ACF4-2439-7C4630379CC7}"/>
          </ac:picMkLst>
        </pc:picChg>
      </pc:sldChg>
      <pc:sldChg chg="addSp delSp modSp add mod modCm">
        <pc:chgData name="Carrie Brown" userId="fbf90d17-d1b9-4c73-8f11-4ac7772ce14f" providerId="ADAL" clId="{62BC14F8-1015-4873-93A9-9B1131A22B0A}" dt="2026-02-24T17:26:08.628" v="1418" actId="478"/>
        <pc:sldMkLst>
          <pc:docMk/>
          <pc:sldMk cId="942788291" sldId="268"/>
        </pc:sldMkLst>
        <pc:spChg chg="mod">
          <ac:chgData name="Carrie Brown" userId="fbf90d17-d1b9-4c73-8f11-4ac7772ce14f" providerId="ADAL" clId="{62BC14F8-1015-4873-93A9-9B1131A22B0A}" dt="2026-02-23T21:37:24.736" v="531" actId="6549"/>
          <ac:spMkLst>
            <pc:docMk/>
            <pc:sldMk cId="942788291" sldId="268"/>
            <ac:spMk id="2" creationId="{EFEC2926-68E9-50FD-D3E9-72EF86988CD5}"/>
          </ac:spMkLst>
        </pc:spChg>
        <pc:spChg chg="del">
          <ac:chgData name="Carrie Brown" userId="fbf90d17-d1b9-4c73-8f11-4ac7772ce14f" providerId="ADAL" clId="{62BC14F8-1015-4873-93A9-9B1131A22B0A}" dt="2026-02-24T17:26:08.628" v="1418" actId="478"/>
          <ac:spMkLst>
            <pc:docMk/>
            <pc:sldMk cId="942788291" sldId="268"/>
            <ac:spMk id="3" creationId="{A0C8EEE3-B8FB-14D8-6496-5F0BC3A656F2}"/>
          </ac:spMkLst>
        </pc:spChg>
        <pc:graphicFrameChg chg="add del">
          <ac:chgData name="Carrie Brown" userId="fbf90d17-d1b9-4c73-8f11-4ac7772ce14f" providerId="ADAL" clId="{62BC14F8-1015-4873-93A9-9B1131A22B0A}" dt="2026-02-23T21:37:18.311" v="529" actId="3680"/>
          <ac:graphicFrameMkLst>
            <pc:docMk/>
            <pc:sldMk cId="942788291" sldId="268"/>
            <ac:graphicFrameMk id="5" creationId="{8BD2A058-0007-21E1-49C4-678D0E506F95}"/>
          </ac:graphicFrameMkLst>
        </pc:graphicFrameChg>
        <pc:graphicFrameChg chg="add mod modGraphic">
          <ac:chgData name="Carrie Brown" userId="fbf90d17-d1b9-4c73-8f11-4ac7772ce14f" providerId="ADAL" clId="{62BC14F8-1015-4873-93A9-9B1131A22B0A}" dt="2026-02-23T21:40:16.128" v="803" actId="1076"/>
          <ac:graphicFrameMkLst>
            <pc:docMk/>
            <pc:sldMk cId="942788291" sldId="268"/>
            <ac:graphicFrameMk id="6" creationId="{AAC6C421-1B30-DC84-177A-64169EA2B1DB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Carrie Brown" userId="fbf90d17-d1b9-4c73-8f11-4ac7772ce14f" providerId="ADAL" clId="{62BC14F8-1015-4873-93A9-9B1131A22B0A}" dt="2026-02-23T21:37:24.736" v="531" actId="6549"/>
              <pc2:cmMkLst xmlns:pc2="http://schemas.microsoft.com/office/powerpoint/2019/9/main/command">
                <pc:docMk/>
                <pc:sldMk cId="942788291" sldId="268"/>
                <pc2:cmMk id="{70AC2646-EA54-4F54-9E52-AC0DF4DC7E90}"/>
              </pc2:cmMkLst>
            </pc226:cmChg>
          </p:ext>
        </pc:extLst>
      </pc:sldChg>
    </pc:docChg>
  </pc:docChgLst>
</pc:chgInfo>
</file>

<file path=ppt/comments/modernComment_101_7531880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E62F07BF-0F92-4882-BA0B-A8FD468B71B3}" authorId="{2D08A219-A0B9-7923-AA48-13F2529F56FD}" created="2026-02-02T16:32:05.054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966180357" sldId="257"/>
      <ac:spMk id="7" creationId="{C135D02B-5289-33CE-2B5A-9E715903FC5E}"/>
      <ac:txMk cp="55" len="1">
        <ac:context len="87" hash="2950104140"/>
      </ac:txMk>
    </ac:txMkLst>
    <p188:pos x="3767252" y="2771775"/>
    <p188:txBody>
      <a:bodyPr/>
      <a:lstStyle/>
      <a:p>
        <a:r>
          <a:rPr lang="en-US"/>
          <a:t>Edit</a:t>
        </a:r>
      </a:p>
    </p188:txBody>
  </p188:cm>
  <p188:cm id="{9089987B-DDBB-41C7-947E-87A00278A66D}" authorId="{2D08A219-A0B9-7923-AA48-13F2529F56FD}" created="2026-02-02T16:32:38.331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966180357" sldId="257"/>
      <ac:spMk id="6" creationId="{7AA09CC7-B329-0EC9-7AD1-DB3CC83AEB5B}"/>
      <ac:txMk cp="0" len="19">
        <ac:context len="20" hash="3294266021"/>
      </ac:txMk>
    </ac:txMkLst>
    <p188:pos x="3245500" y="1677255"/>
    <p188:txBody>
      <a:bodyPr/>
      <a:lstStyle/>
      <a:p>
        <a:r>
          <a:rPr lang="en-US"/>
          <a:t>Edit</a:t>
        </a:r>
      </a:p>
    </p188:txBody>
  </p188:cm>
</p188:cmLst>
</file>

<file path=ppt/comments/modernComment_104_4FF5568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BF64378-082D-45F3-A009-D5C23DAB26F6}" authorId="{2D08A219-A0B9-7923-AA48-13F2529F56FD}" created="2026-01-30T22:04:44.043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341478531" sldId="260"/>
      <ac:spMk id="2" creationId="{56822CF8-0751-8FE9-2B9C-B66A951D5C3B}"/>
      <ac:txMk cp="18" len="69">
        <ac:context len="327" hash="2847330795"/>
      </ac:txMk>
    </ac:txMkLst>
    <p188:pos x="1361543" y="694406"/>
    <p188:txBody>
      <a:bodyPr/>
      <a:lstStyle/>
      <a:p>
        <a:r>
          <a:rPr lang="en-US"/>
          <a:t>Amelia can update for you perhaps?</a:t>
        </a:r>
      </a:p>
    </p188:txBody>
  </p188:cm>
</p188:cmLst>
</file>

<file path=ppt/comments/modernComment_107_B68FC21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D690F71-89A8-4D85-B41B-D7983509B748}" authorId="{2D08A219-A0B9-7923-AA48-13F2529F56FD}" created="2026-02-02T16:33:55.015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062874645" sldId="263"/>
      <ac:spMk id="2" creationId="{4473FB1D-4A49-F724-1EC1-1E8465CC11AD}"/>
      <ac:txMk cp="0" len="9">
        <ac:context len="45" hash="1930545461"/>
      </ac:txMk>
    </ac:txMkLst>
    <p188:pos x="2188071" y="267506"/>
    <p188:txBody>
      <a:bodyPr/>
      <a:lstStyle/>
      <a:p>
        <a:r>
          <a:rPr lang="en-US"/>
          <a:t>Space for the committee to speak up about anything.</a:t>
        </a:r>
      </a:p>
    </p188:txBody>
  </p188:cm>
</p188:cmLst>
</file>

<file path=ppt/comments/modernComment_109_C1B91F3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3C2250B-F1AC-4656-AE4E-FF8B5994FCE0}" authorId="{2D08A219-A0B9-7923-AA48-13F2529F56FD}" created="2026-02-02T16:33:23.502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250134835" sldId="265"/>
      <ac:spMk id="2" creationId="{9A89A552-D765-9290-A8B3-57988F50C9E0}"/>
      <ac:txMk cp="0" len="1">
        <ac:context len="134" hash="1459006028"/>
      </ac:txMk>
    </ac:txMkLst>
    <p188:pos x="4714455" y="267506"/>
    <p188:txBody>
      <a:bodyPr/>
      <a:lstStyle/>
      <a:p>
        <a:r>
          <a:rPr lang="en-US"/>
          <a:t>A call to action for the committee if there is something you need from them. </a:t>
        </a:r>
      </a:p>
    </p188:txBody>
  </p188:cm>
</p188:cmLst>
</file>

<file path=ppt/comments/modernComment_10A_FBA6926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DDEB433-D654-4062-B14E-82D15A0C08E7}" authorId="{2D08A219-A0B9-7923-AA48-13F2529F56FD}" created="2026-02-02T16:34:10.543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221997677" sldId="266"/>
      <ac:spMk id="6" creationId="{5367036A-C0FA-87CA-9C84-06AF0B06BFE5}"/>
      <ac:txMk cp="0">
        <ac:context len="17" hash="4077327344"/>
      </ac:txMk>
    </ac:txMkLst>
    <p188:pos x="3023086" y="1674211"/>
    <p188:txBody>
      <a:bodyPr/>
      <a:lstStyle/>
      <a:p>
        <a:r>
          <a:rPr lang="en-US"/>
          <a:t>Edit to the next month’s meeting date. </a:t>
        </a:r>
      </a:p>
    </p188:txBody>
  </p188:cm>
</p188:cmLst>
</file>

<file path=ppt/comments/modernComment_10C_3831CEC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70AC2646-EA54-4F54-9E52-AC0DF4DC7E90}" authorId="{2D08A219-A0B9-7923-AA48-13F2529F56FD}" created="2026-01-30T22:04:44.043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942788291" sldId="268"/>
      <ac:spMk id="2" creationId="{EFEC2926-68E9-50FD-D3E9-72EF86988CD5}"/>
      <ac:txMk cp="18">
        <ac:context len="20" hash="940696871"/>
      </ac:txMk>
    </ac:txMkLst>
    <p188:pos x="1361543" y="694406"/>
    <p188:txBody>
      <a:bodyPr/>
      <a:lstStyle/>
      <a:p>
        <a:r>
          <a:rPr lang="en-US"/>
          <a:t>Amelia can update for you perhaps?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11220E-A7B2-4DD7-BB21-81242E20D3F9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B9DB6-3CA9-4441-BA0E-910B6327A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36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FB9DB6-3CA9-4441-BA0E-910B6327A43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131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flip="none" rotWithShape="1">
          <a:gsLst>
            <a:gs pos="80000">
              <a:schemeClr val="bg1">
                <a:alpha val="60000"/>
              </a:schemeClr>
            </a:gs>
            <a:gs pos="0">
              <a:srgbClr val="FFC000">
                <a:alpha val="60000"/>
              </a:srgbClr>
            </a:gs>
            <a:gs pos="25000">
              <a:srgbClr val="FF0000">
                <a:alpha val="60000"/>
              </a:srgbClr>
            </a:gs>
            <a:gs pos="48000">
              <a:srgbClr val="C00000">
                <a:alpha val="6000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CD2CD8C2-A51B-60BD-833A-1B548E0E7D7A}"/>
              </a:ext>
            </a:extLst>
          </p:cNvPr>
          <p:cNvGrpSpPr/>
          <p:nvPr userDrawn="1"/>
        </p:nvGrpSpPr>
        <p:grpSpPr>
          <a:xfrm>
            <a:off x="-19050" y="-2185"/>
            <a:ext cx="737150" cy="2021468"/>
            <a:chOff x="-551" y="4635235"/>
            <a:chExt cx="737150" cy="2021468"/>
          </a:xfrm>
        </p:grpSpPr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16D8E60A-E04E-D6D4-A311-4314372CB6C9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5BDAC869-FA7A-7060-0124-3056D483F799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68161CB4-80F9-5B02-D48B-659EC1BBB7CA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AEF9EB19-CB23-90F8-07CC-77D1E8B42272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B4AB4C4B-5AFC-AA79-EE1E-2280B068986B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DD90E8E-484B-47F2-6C14-7BCA55C2B4D0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67A4D0E3-9E8C-CECB-0394-C9565BCC4E44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99F87B00-807F-224B-51A9-CB2ADE5ED65B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F131F837-DD06-E405-A271-4F6D70D0DCCB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34D0C0B-F14D-42A9-0D69-708971681B98}"/>
              </a:ext>
            </a:extLst>
          </p:cNvPr>
          <p:cNvGrpSpPr/>
          <p:nvPr userDrawn="1"/>
        </p:nvGrpSpPr>
        <p:grpSpPr>
          <a:xfrm rot="10800000">
            <a:off x="11454850" y="4836532"/>
            <a:ext cx="737150" cy="2021468"/>
            <a:chOff x="-551" y="4635235"/>
            <a:chExt cx="737150" cy="2021468"/>
          </a:xfrm>
          <a:solidFill>
            <a:schemeClr val="tx1"/>
          </a:solidFill>
        </p:grpSpPr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637C4C85-57CA-B99A-F891-A973C6F79C42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67A41796-5416-14D1-6C3F-2A956D47175A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4FCF68B3-892D-B271-0E5E-F885C0DBD010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6E5A1729-AF55-4E05-FF8C-06003C1841B1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8105499D-0B6B-A9F6-E7EB-04F8C53A5187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A4AAF451-EC09-D41D-49AF-7F630F5B1287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ECDF8C68-58CC-3716-8457-E8879813A7C8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id="{711265DF-64A3-A9D6-2F71-DF47B5F136E5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C99E6AF5-F509-E508-C7D3-850BE177F7FD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93DF346F-FDC1-E99F-36BE-D3F4CE2D01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29200" y="1408756"/>
            <a:ext cx="5840268" cy="236982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 u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1937CC7F-007B-3B77-3154-5BB966FC41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2850" y="4032713"/>
            <a:ext cx="5046760" cy="182350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9" name="Date Placeholder 3">
            <a:extLst>
              <a:ext uri="{FF2B5EF4-FFF2-40B4-BE49-F238E27FC236}">
                <a16:creationId xmlns:a16="http://schemas.microsoft.com/office/drawing/2014/main" id="{32DDF712-D6FB-C9E4-6194-0D0AAD8A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09832" y="6356350"/>
            <a:ext cx="2271568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DE247172-B17A-4CA1-9469-AB869FFF25AE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30" name="Footer Placeholder 4">
            <a:extLst>
              <a:ext uri="{FF2B5EF4-FFF2-40B4-BE49-F238E27FC236}">
                <a16:creationId xmlns:a16="http://schemas.microsoft.com/office/drawing/2014/main" id="{356CA0FB-B527-46EA-480F-AEDD37465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9200" y="632312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CC08EE94-9993-049C-AE9A-0919B43696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8100" y="1883973"/>
            <a:ext cx="3270691" cy="3239981"/>
          </a:xfrm>
          <a:prstGeom prst="rect">
            <a:avLst/>
          </a:prstGeom>
        </p:spPr>
      </p:pic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A296D42-B42D-C32C-78EA-8F11B6856069}"/>
              </a:ext>
            </a:extLst>
          </p:cNvPr>
          <p:cNvCxnSpPr>
            <a:cxnSpLocks/>
          </p:cNvCxnSpPr>
          <p:nvPr userDrawn="1"/>
        </p:nvCxnSpPr>
        <p:spPr>
          <a:xfrm>
            <a:off x="5029200" y="3831149"/>
            <a:ext cx="5846618" cy="0"/>
          </a:xfrm>
          <a:prstGeom prst="line">
            <a:avLst/>
          </a:prstGeom>
          <a:ln w="38100"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FD28534A-2917-29BD-E53D-B093FF784EC0}"/>
              </a:ext>
            </a:extLst>
          </p:cNvPr>
          <p:cNvSpPr txBox="1">
            <a:spLocks/>
          </p:cNvSpPr>
          <p:nvPr userDrawn="1"/>
        </p:nvSpPr>
        <p:spPr>
          <a:xfrm>
            <a:off x="10481751" y="5500858"/>
            <a:ext cx="865758" cy="5937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ctr" defTabSz="914400" rtl="0" eaLnBrk="1" latinLnBrk="0" hangingPunct="1"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D8B146-AFF1-4993-BCCF-67E288921D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6092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hoto and text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477C6593-0E58-E1B5-C032-48570FDF7A9B}"/>
              </a:ext>
            </a:extLst>
          </p:cNvPr>
          <p:cNvSpPr/>
          <p:nvPr userDrawn="1"/>
        </p:nvSpPr>
        <p:spPr>
          <a:xfrm>
            <a:off x="0" y="-1"/>
            <a:ext cx="4772025" cy="6858001"/>
          </a:xfrm>
          <a:prstGeom prst="rect">
            <a:avLst/>
          </a:prstGeom>
          <a:gradFill>
            <a:gsLst>
              <a:gs pos="100000">
                <a:schemeClr val="accent1"/>
              </a:gs>
              <a:gs pos="0">
                <a:srgbClr val="FFC000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7989161-4718-E35F-226B-4A4B227D3BD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87926" y="457200"/>
            <a:ext cx="5600313" cy="4166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E426A2-44E1-02E0-CE1D-C56AC8B92E1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987926" y="4936657"/>
            <a:ext cx="5600313" cy="161759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>
              <a:buFont typeface="Proxima Nova" panose="02000506030000020004" pitchFamily="50" charset="0"/>
              <a:buChar char="⊲"/>
              <a:defRPr sz="2400">
                <a:latin typeface="+mn-lt"/>
              </a:defRPr>
            </a:lvl1pPr>
            <a:lvl2pPr marL="685800" indent="-228600">
              <a:buFont typeface="Proxima Nova" panose="02000506030000020004" pitchFamily="50" charset="0"/>
              <a:buChar char="⊲"/>
              <a:defRPr sz="2000">
                <a:latin typeface="+mn-lt"/>
              </a:defRPr>
            </a:lvl2pPr>
            <a:lvl3pPr marL="1143000" indent="-228600">
              <a:buFont typeface="Proxima Nova" panose="02000506030000020004" pitchFamily="50" charset="0"/>
              <a:buChar char="⊲"/>
              <a:defRPr sz="1800">
                <a:latin typeface="+mn-lt"/>
              </a:defRPr>
            </a:lvl3pPr>
            <a:lvl4pPr marL="1600200" indent="-228600">
              <a:buFont typeface="Proxima Nova" panose="02000506030000020004" pitchFamily="50" charset="0"/>
              <a:buChar char="⊲"/>
              <a:defRPr sz="1600">
                <a:latin typeface="+mn-lt"/>
              </a:defRPr>
            </a:lvl4pPr>
            <a:lvl5pPr marL="2057400" indent="-228600">
              <a:buFont typeface="Proxima Nova" panose="02000506030000020004" pitchFamily="50" charset="0"/>
              <a:buChar char="⊲"/>
              <a:defRPr sz="16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32A7E9B-0872-5C2B-AC72-5C477204DD3F}"/>
              </a:ext>
            </a:extLst>
          </p:cNvPr>
          <p:cNvGrpSpPr/>
          <p:nvPr userDrawn="1"/>
        </p:nvGrpSpPr>
        <p:grpSpPr>
          <a:xfrm>
            <a:off x="-19050" y="-16365"/>
            <a:ext cx="737150" cy="2021468"/>
            <a:chOff x="-551" y="4635235"/>
            <a:chExt cx="737150" cy="2021468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967D92F2-3A8D-1D05-39C7-B49B3C14CAEF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59657762-AC19-3EED-E076-59FE28CD9071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D2205567-70BF-81C1-9011-F2A593949C1B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id="{F90FF3BB-0B3D-6259-8D69-67E3E94B63F4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94EE9C86-D3CB-286E-6021-9012C14A1C9C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28518B29-AA7F-C008-11C3-BE38FBAA49D3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7180FA5B-BFF7-0641-7786-FE3D881FE995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45C8CEA4-B09A-A4F2-16CF-BBFDFD18A7FD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5327F7B2-BEBC-6967-3BE1-DFF68AB953DB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B366AE8-16ED-8189-9A7C-F2A89D9AD921}"/>
              </a:ext>
            </a:extLst>
          </p:cNvPr>
          <p:cNvGrpSpPr/>
          <p:nvPr userDrawn="1"/>
        </p:nvGrpSpPr>
        <p:grpSpPr>
          <a:xfrm rot="10800000">
            <a:off x="11460328" y="4839067"/>
            <a:ext cx="737150" cy="2021468"/>
            <a:chOff x="-551" y="4635235"/>
            <a:chExt cx="737150" cy="2021468"/>
          </a:xfrm>
          <a:solidFill>
            <a:schemeClr val="tx1"/>
          </a:solidFill>
        </p:grpSpPr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65A57A1C-C73D-F508-7012-81A9E1E41603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3E69D3C7-9298-398A-F7B5-2940A33763F9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3C888237-7F10-01B8-A25B-EB327BFF75E6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37F90F91-68DF-23D6-B78C-8934F3426A46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C11EDCC8-57FD-D31F-AE75-B5C120463DA3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CB8B4892-7F3B-C37C-6234-496E073527A3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Isosceles Triangle 37">
              <a:extLst>
                <a:ext uri="{FF2B5EF4-FFF2-40B4-BE49-F238E27FC236}">
                  <a16:creationId xmlns:a16="http://schemas.microsoft.com/office/drawing/2014/main" id="{2E273EFF-D930-AD81-9DE2-22A74004C056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Isosceles Triangle 38">
              <a:extLst>
                <a:ext uri="{FF2B5EF4-FFF2-40B4-BE49-F238E27FC236}">
                  <a16:creationId xmlns:a16="http://schemas.microsoft.com/office/drawing/2014/main" id="{AA5E4B49-DC84-AA58-507E-FC4F2512CE7F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Isosceles Triangle 39">
              <a:extLst>
                <a:ext uri="{FF2B5EF4-FFF2-40B4-BE49-F238E27FC236}">
                  <a16:creationId xmlns:a16="http://schemas.microsoft.com/office/drawing/2014/main" id="{FECB0011-9FD9-9A25-3268-9FE812D947FB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41930EE-C8F6-626B-5293-DE474C74F546}"/>
              </a:ext>
            </a:extLst>
          </p:cNvPr>
          <p:cNvSpPr txBox="1">
            <a:spLocks/>
          </p:cNvSpPr>
          <p:nvPr userDrawn="1"/>
        </p:nvSpPr>
        <p:spPr>
          <a:xfrm>
            <a:off x="10481751" y="5500858"/>
            <a:ext cx="865758" cy="5937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ctr" defTabSz="914400" rtl="0" eaLnBrk="1" latinLnBrk="0" hangingPunct="1"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D8B146-AFF1-4993-BCCF-67E288921D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28AF47-CE06-08A0-5632-E81AA0840BDA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955026" y="2636623"/>
            <a:ext cx="3574761" cy="2018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95E14C3-2F78-B64F-9A7E-7E078FC29FD3}"/>
              </a:ext>
            </a:extLst>
          </p:cNvPr>
          <p:cNvCxnSpPr>
            <a:cxnSpLocks/>
          </p:cNvCxnSpPr>
          <p:nvPr userDrawn="1"/>
        </p:nvCxnSpPr>
        <p:spPr>
          <a:xfrm>
            <a:off x="955026" y="2385591"/>
            <a:ext cx="3574761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2EFB67B2-1E73-5712-010B-6FD511F1C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080" y="438655"/>
            <a:ext cx="3574761" cy="188888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32B3E22-4669-6D75-3B7D-A8D716DB9A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62972" y="4887223"/>
            <a:ext cx="1646526" cy="1701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454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rge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477C6593-0E58-E1B5-C032-48570FDF7A9B}"/>
              </a:ext>
            </a:extLst>
          </p:cNvPr>
          <p:cNvSpPr/>
          <p:nvPr userDrawn="1"/>
        </p:nvSpPr>
        <p:spPr>
          <a:xfrm>
            <a:off x="1" y="-1"/>
            <a:ext cx="2743200" cy="6858001"/>
          </a:xfrm>
          <a:prstGeom prst="rect">
            <a:avLst/>
          </a:prstGeom>
          <a:gradFill>
            <a:gsLst>
              <a:gs pos="100000">
                <a:schemeClr val="accent1"/>
              </a:gs>
              <a:gs pos="0">
                <a:srgbClr val="FFC000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7989161-4718-E35F-226B-4A4B227D3BD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92872" y="185199"/>
            <a:ext cx="7487909" cy="62722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63982978-FEFC-6182-0E73-A0050CD30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1" y="2086199"/>
            <a:ext cx="1985818" cy="20427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2000" b="1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32A7E9B-0872-5C2B-AC72-5C477204DD3F}"/>
              </a:ext>
            </a:extLst>
          </p:cNvPr>
          <p:cNvGrpSpPr/>
          <p:nvPr userDrawn="1"/>
        </p:nvGrpSpPr>
        <p:grpSpPr>
          <a:xfrm>
            <a:off x="-19050" y="-16365"/>
            <a:ext cx="737150" cy="2021468"/>
            <a:chOff x="-551" y="4635235"/>
            <a:chExt cx="737150" cy="2021468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967D92F2-3A8D-1D05-39C7-B49B3C14CAEF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59657762-AC19-3EED-E076-59FE28CD9071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D2205567-70BF-81C1-9011-F2A593949C1B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id="{F90FF3BB-0B3D-6259-8D69-67E3E94B63F4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94EE9C86-D3CB-286E-6021-9012C14A1C9C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28518B29-AA7F-C008-11C3-BE38FBAA49D3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7180FA5B-BFF7-0641-7786-FE3D881FE995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45C8CEA4-B09A-A4F2-16CF-BBFDFD18A7FD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5327F7B2-BEBC-6967-3BE1-DFF68AB953DB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B366AE8-16ED-8189-9A7C-F2A89D9AD921}"/>
              </a:ext>
            </a:extLst>
          </p:cNvPr>
          <p:cNvGrpSpPr/>
          <p:nvPr userDrawn="1"/>
        </p:nvGrpSpPr>
        <p:grpSpPr>
          <a:xfrm rot="10800000">
            <a:off x="11460328" y="4839067"/>
            <a:ext cx="737150" cy="2021468"/>
            <a:chOff x="-551" y="4635235"/>
            <a:chExt cx="737150" cy="2021468"/>
          </a:xfrm>
          <a:solidFill>
            <a:schemeClr val="tx1"/>
          </a:solidFill>
        </p:grpSpPr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65A57A1C-C73D-F508-7012-81A9E1E41603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3E69D3C7-9298-398A-F7B5-2940A33763F9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3C888237-7F10-01B8-A25B-EB327BFF75E6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37F90F91-68DF-23D6-B78C-8934F3426A46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C11EDCC8-57FD-D31F-AE75-B5C120463DA3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CB8B4892-7F3B-C37C-6234-496E073527A3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Isosceles Triangle 37">
              <a:extLst>
                <a:ext uri="{FF2B5EF4-FFF2-40B4-BE49-F238E27FC236}">
                  <a16:creationId xmlns:a16="http://schemas.microsoft.com/office/drawing/2014/main" id="{2E273EFF-D930-AD81-9DE2-22A74004C056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Isosceles Triangle 38">
              <a:extLst>
                <a:ext uri="{FF2B5EF4-FFF2-40B4-BE49-F238E27FC236}">
                  <a16:creationId xmlns:a16="http://schemas.microsoft.com/office/drawing/2014/main" id="{AA5E4B49-DC84-AA58-507E-FC4F2512CE7F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Isosceles Triangle 39">
              <a:extLst>
                <a:ext uri="{FF2B5EF4-FFF2-40B4-BE49-F238E27FC236}">
                  <a16:creationId xmlns:a16="http://schemas.microsoft.com/office/drawing/2014/main" id="{FECB0011-9FD9-9A25-3268-9FE812D947FB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33BA2F1F-675A-FA77-65C6-91C6DCD52E5B}"/>
              </a:ext>
            </a:extLst>
          </p:cNvPr>
          <p:cNvSpPr txBox="1">
            <a:spLocks/>
          </p:cNvSpPr>
          <p:nvPr userDrawn="1"/>
        </p:nvSpPr>
        <p:spPr>
          <a:xfrm>
            <a:off x="10481751" y="5500858"/>
            <a:ext cx="865758" cy="5937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ctr" defTabSz="914400" rtl="0" eaLnBrk="1" latinLnBrk="0" hangingPunct="1"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D8B146-AFF1-4993-BCCF-67E288921DD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E15423-F7DB-403A-C73A-1CE033FAD7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338" y="4881872"/>
            <a:ext cx="1646526" cy="1701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104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B27056B0-A477-4EDC-277B-D57F88BB6D4A}"/>
              </a:ext>
            </a:extLst>
          </p:cNvPr>
          <p:cNvCxnSpPr>
            <a:cxnSpLocks/>
          </p:cNvCxnSpPr>
          <p:nvPr userDrawn="1"/>
        </p:nvCxnSpPr>
        <p:spPr>
          <a:xfrm>
            <a:off x="1219200" y="1578059"/>
            <a:ext cx="8239991" cy="0"/>
          </a:xfrm>
          <a:prstGeom prst="line">
            <a:avLst/>
          </a:prstGeom>
          <a:ln w="381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867239E1-318B-5519-39C2-C36187B72244}"/>
              </a:ext>
            </a:extLst>
          </p:cNvPr>
          <p:cNvGrpSpPr/>
          <p:nvPr userDrawn="1"/>
        </p:nvGrpSpPr>
        <p:grpSpPr>
          <a:xfrm>
            <a:off x="-19050" y="-2763"/>
            <a:ext cx="737150" cy="2021468"/>
            <a:chOff x="-551" y="4635235"/>
            <a:chExt cx="737150" cy="2021468"/>
          </a:xfrm>
          <a:solidFill>
            <a:schemeClr val="accent6"/>
          </a:solidFill>
        </p:grpSpPr>
        <p:sp>
          <p:nvSpPr>
            <p:cNvPr id="2" name="Isosceles Triangle 1">
              <a:extLst>
                <a:ext uri="{FF2B5EF4-FFF2-40B4-BE49-F238E27FC236}">
                  <a16:creationId xmlns:a16="http://schemas.microsoft.com/office/drawing/2014/main" id="{654C29A8-D5B2-F4AB-B79D-101D926F6223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BDDC2CE8-C98A-21BC-CB84-019C90C401C7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3531E7E9-420E-314A-D28E-0591409DB9FB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D6855CCA-7155-04DF-4907-4F1B3909E88B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B100DE9D-F119-FA07-317B-096EE4927964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519EB6B1-8CFA-06AC-27CF-AD24E9C1589A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46931389-E885-90E7-EC7B-FE9215A3759C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F657A3C2-5D9F-637C-694E-1D38BE9BDF9B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E20C266F-02AD-990C-8FE1-EE3A81BA7653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4083A3B6-1940-540A-C4F3-BD5FF6BFE0BA}"/>
              </a:ext>
            </a:extLst>
          </p:cNvPr>
          <p:cNvGrpSpPr/>
          <p:nvPr userDrawn="1"/>
        </p:nvGrpSpPr>
        <p:grpSpPr>
          <a:xfrm rot="10800000">
            <a:off x="11460328" y="4839067"/>
            <a:ext cx="737150" cy="2021468"/>
            <a:chOff x="-551" y="4635235"/>
            <a:chExt cx="737150" cy="2021468"/>
          </a:xfrm>
          <a:solidFill>
            <a:schemeClr val="tx1"/>
          </a:solidFill>
        </p:grpSpPr>
        <p:sp>
          <p:nvSpPr>
            <p:cNvPr id="69" name="Isosceles Triangle 68">
              <a:extLst>
                <a:ext uri="{FF2B5EF4-FFF2-40B4-BE49-F238E27FC236}">
                  <a16:creationId xmlns:a16="http://schemas.microsoft.com/office/drawing/2014/main" id="{1D479DF2-5F2B-6F5E-BFD7-72A35B009BEE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Isosceles Triangle 69">
              <a:extLst>
                <a:ext uri="{FF2B5EF4-FFF2-40B4-BE49-F238E27FC236}">
                  <a16:creationId xmlns:a16="http://schemas.microsoft.com/office/drawing/2014/main" id="{66F2CD43-D3F2-EEAF-3EA9-A5C49B251BFB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Isosceles Triangle 70">
              <a:extLst>
                <a:ext uri="{FF2B5EF4-FFF2-40B4-BE49-F238E27FC236}">
                  <a16:creationId xmlns:a16="http://schemas.microsoft.com/office/drawing/2014/main" id="{D9DBDFC4-274C-CB2D-050B-A1738ADDCEAC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Isosceles Triangle 71">
              <a:extLst>
                <a:ext uri="{FF2B5EF4-FFF2-40B4-BE49-F238E27FC236}">
                  <a16:creationId xmlns:a16="http://schemas.microsoft.com/office/drawing/2014/main" id="{212F8E21-95CA-ABF1-C2ED-B0E95FA6A264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Isosceles Triangle 72">
              <a:extLst>
                <a:ext uri="{FF2B5EF4-FFF2-40B4-BE49-F238E27FC236}">
                  <a16:creationId xmlns:a16="http://schemas.microsoft.com/office/drawing/2014/main" id="{CA0B67C1-A875-8162-E42A-57435C2319F6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Isosceles Triangle 73">
              <a:extLst>
                <a:ext uri="{FF2B5EF4-FFF2-40B4-BE49-F238E27FC236}">
                  <a16:creationId xmlns:a16="http://schemas.microsoft.com/office/drawing/2014/main" id="{F91BB71E-6FE8-E95A-859C-8C9DF5A8BCF7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Isosceles Triangle 74">
              <a:extLst>
                <a:ext uri="{FF2B5EF4-FFF2-40B4-BE49-F238E27FC236}">
                  <a16:creationId xmlns:a16="http://schemas.microsoft.com/office/drawing/2014/main" id="{A0B1EA2C-FA65-A190-06D2-B58F3AB5A986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24D67D95-E43A-8D12-759A-350400A7C5FD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Isosceles Triangle 76">
              <a:extLst>
                <a:ext uri="{FF2B5EF4-FFF2-40B4-BE49-F238E27FC236}">
                  <a16:creationId xmlns:a16="http://schemas.microsoft.com/office/drawing/2014/main" id="{47E7B9F1-90FC-F5C1-92F2-D078812A18CE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802E27E9-CDA6-52A6-6FF0-CB010427D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681036"/>
            <a:ext cx="8239991" cy="860559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D522F80-10D3-C6B4-6D18-B9C95C33E5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6238" y="341436"/>
            <a:ext cx="1354090" cy="1398912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9139D63-BD50-748E-3883-42B4811EABEF}"/>
              </a:ext>
            </a:extLst>
          </p:cNvPr>
          <p:cNvSpPr txBox="1">
            <a:spLocks/>
          </p:cNvSpPr>
          <p:nvPr userDrawn="1"/>
        </p:nvSpPr>
        <p:spPr>
          <a:xfrm>
            <a:off x="10481751" y="5500858"/>
            <a:ext cx="865758" cy="5937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ctr" defTabSz="914400" rtl="0" eaLnBrk="1" latinLnBrk="0" hangingPunct="1"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D8B146-AFF1-4993-BCCF-67E288921D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CC3732E8-DAA7-7657-0B53-A83B7C4579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9200" y="2005103"/>
            <a:ext cx="8239991" cy="4453546"/>
          </a:xfrm>
          <a:prstGeom prst="rect">
            <a:avLst/>
          </a:prstGeom>
        </p:spPr>
        <p:txBody>
          <a:bodyPr/>
          <a:lstStyle>
            <a:lvl1pPr marL="457200" indent="-457200">
              <a:buFont typeface="Proxima Nova" panose="02000506030000020004" pitchFamily="50" charset="0"/>
              <a:buChar char="⊲"/>
              <a:defRPr>
                <a:latin typeface="+mn-lt"/>
              </a:defRPr>
            </a:lvl1pPr>
            <a:lvl2pPr marL="6858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2pPr>
            <a:lvl3pPr marL="11430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3pPr>
            <a:lvl4pPr marL="16002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4pPr>
            <a:lvl5pPr marL="20574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496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6ED2D-622E-2DCF-B178-ADA2E18468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15046" y="6240622"/>
            <a:ext cx="2271568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DE247172-B17A-4CA1-9469-AB869FFF25AE}" type="datetimeFigureOut">
              <a:rPr lang="en-US" smtClean="0"/>
              <a:pPr/>
              <a:t>2/24/2026</a:t>
            </a:fld>
            <a:endParaRPr lang="en-US" dirty="0"/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CD59E9-95E2-3DFC-B3D8-6B73BB8F8883}"/>
              </a:ext>
            </a:extLst>
          </p:cNvPr>
          <p:cNvCxnSpPr>
            <a:cxnSpLocks/>
          </p:cNvCxnSpPr>
          <p:nvPr userDrawn="1"/>
        </p:nvCxnSpPr>
        <p:spPr>
          <a:xfrm>
            <a:off x="1309832" y="3058078"/>
            <a:ext cx="8081996" cy="0"/>
          </a:xfrm>
          <a:prstGeom prst="line">
            <a:avLst/>
          </a:prstGeom>
          <a:ln w="381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9236E17A-9882-9D03-66F5-E7CE83EBB591}"/>
              </a:ext>
            </a:extLst>
          </p:cNvPr>
          <p:cNvGrpSpPr/>
          <p:nvPr userDrawn="1"/>
        </p:nvGrpSpPr>
        <p:grpSpPr>
          <a:xfrm>
            <a:off x="-19050" y="-16365"/>
            <a:ext cx="737150" cy="2021468"/>
            <a:chOff x="-551" y="4635235"/>
            <a:chExt cx="737150" cy="2021468"/>
          </a:xfrm>
        </p:grpSpPr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973EE18E-C129-3BEF-519B-06C7FDDF043B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>
              <a:extLst>
                <a:ext uri="{FF2B5EF4-FFF2-40B4-BE49-F238E27FC236}">
                  <a16:creationId xmlns:a16="http://schemas.microsoft.com/office/drawing/2014/main" id="{04E9C73D-36FE-DD56-C702-34CA45B93D33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Isosceles Triangle 41">
              <a:extLst>
                <a:ext uri="{FF2B5EF4-FFF2-40B4-BE49-F238E27FC236}">
                  <a16:creationId xmlns:a16="http://schemas.microsoft.com/office/drawing/2014/main" id="{2CF7D743-1280-3E50-5F2A-DAE869479B69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Isosceles Triangle 42">
              <a:extLst>
                <a:ext uri="{FF2B5EF4-FFF2-40B4-BE49-F238E27FC236}">
                  <a16:creationId xmlns:a16="http://schemas.microsoft.com/office/drawing/2014/main" id="{9EF9CD7B-9B1C-29CC-5611-758AF652F1F3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80F3372D-A0AA-AD56-18AF-510BB3647628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Isosceles Triangle 44">
              <a:extLst>
                <a:ext uri="{FF2B5EF4-FFF2-40B4-BE49-F238E27FC236}">
                  <a16:creationId xmlns:a16="http://schemas.microsoft.com/office/drawing/2014/main" id="{23DB69C3-8DB5-E241-BF78-2CAFCDA678C7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Isosceles Triangle 45">
              <a:extLst>
                <a:ext uri="{FF2B5EF4-FFF2-40B4-BE49-F238E27FC236}">
                  <a16:creationId xmlns:a16="http://schemas.microsoft.com/office/drawing/2014/main" id="{1DE44635-06BB-C5DE-5F90-8A3C3A22EF6D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Isosceles Triangle 46">
              <a:extLst>
                <a:ext uri="{FF2B5EF4-FFF2-40B4-BE49-F238E27FC236}">
                  <a16:creationId xmlns:a16="http://schemas.microsoft.com/office/drawing/2014/main" id="{B8E3F0C3-D5DD-DE7E-D68C-3664625389FC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CB080CF8-5EAD-1289-E7C8-69E94B22E403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B4D5B974-F63B-6044-981F-A5661F999B63}"/>
              </a:ext>
            </a:extLst>
          </p:cNvPr>
          <p:cNvGrpSpPr/>
          <p:nvPr userDrawn="1"/>
        </p:nvGrpSpPr>
        <p:grpSpPr>
          <a:xfrm rot="10800000">
            <a:off x="11460328" y="4839067"/>
            <a:ext cx="737150" cy="2021468"/>
            <a:chOff x="-551" y="4635235"/>
            <a:chExt cx="737150" cy="2021468"/>
          </a:xfrm>
          <a:solidFill>
            <a:schemeClr val="tx1"/>
          </a:solidFill>
        </p:grpSpPr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0C924BAA-258C-4318-E6CA-8F0705C9BC9B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>
              <a:extLst>
                <a:ext uri="{FF2B5EF4-FFF2-40B4-BE49-F238E27FC236}">
                  <a16:creationId xmlns:a16="http://schemas.microsoft.com/office/drawing/2014/main" id="{4F0F3649-9EF5-5645-7477-B92C0412FEC3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Isosceles Triangle 51">
              <a:extLst>
                <a:ext uri="{FF2B5EF4-FFF2-40B4-BE49-F238E27FC236}">
                  <a16:creationId xmlns:a16="http://schemas.microsoft.com/office/drawing/2014/main" id="{3FB9A6D6-9BBD-2922-9137-EF54A9610848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Isosceles Triangle 52">
              <a:extLst>
                <a:ext uri="{FF2B5EF4-FFF2-40B4-BE49-F238E27FC236}">
                  <a16:creationId xmlns:a16="http://schemas.microsoft.com/office/drawing/2014/main" id="{E6BAF19B-2F4B-CCBB-230D-4BAECA396C47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59263885-9FB9-3C5A-5361-7C33EF892E2D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8C537F17-99DA-7DA5-53B9-2994B47EDA18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Isosceles Triangle 55">
              <a:extLst>
                <a:ext uri="{FF2B5EF4-FFF2-40B4-BE49-F238E27FC236}">
                  <a16:creationId xmlns:a16="http://schemas.microsoft.com/office/drawing/2014/main" id="{1202CC8F-5B8F-C247-C010-F738349A0B38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03DB0063-C067-F24E-93BB-C5A5BE34D5AC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Isosceles Triangle 57">
              <a:extLst>
                <a:ext uri="{FF2B5EF4-FFF2-40B4-BE49-F238E27FC236}">
                  <a16:creationId xmlns:a16="http://schemas.microsoft.com/office/drawing/2014/main" id="{03DA564F-764E-3697-EB71-87BB0A140060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CADAC247-CC12-2907-0544-E04FA36CA89C}"/>
              </a:ext>
            </a:extLst>
          </p:cNvPr>
          <p:cNvGrpSpPr/>
          <p:nvPr userDrawn="1"/>
        </p:nvGrpSpPr>
        <p:grpSpPr>
          <a:xfrm>
            <a:off x="-19050" y="-2763"/>
            <a:ext cx="737150" cy="2021468"/>
            <a:chOff x="-551" y="4635235"/>
            <a:chExt cx="737150" cy="2021468"/>
          </a:xfrm>
          <a:solidFill>
            <a:schemeClr val="accent6"/>
          </a:solidFill>
        </p:grpSpPr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352A8D64-4BB8-8530-03AC-87E36882F5E4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A77F6D1C-F3CD-86B4-8D06-5FF3C841838D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B3E1F15-EE59-F10F-CB81-0BFDF9E54167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45DA414-5302-BF90-5DD1-66863DB3B735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16C50220-5E0D-E213-C5A7-94F281743450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3CB57776-0033-D169-AFE0-64CBF025E41D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B706C96B-1658-1030-ECE5-BF721613C481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0FA24F4F-22ED-D92C-FF9D-57E8CFF2C99B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EFB85A66-2758-C91C-7403-9128BD5D4E26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3BAFE9D1-4593-593A-721A-53A479243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206616"/>
            <a:ext cx="8239991" cy="1836700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B775E6D-FFA4-920E-A943-2E929DF764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22245" y="3598738"/>
            <a:ext cx="2033900" cy="2101225"/>
          </a:xfrm>
          <a:prstGeom prst="rect">
            <a:avLst/>
          </a:prstGeom>
        </p:spPr>
      </p:pic>
      <p:sp>
        <p:nvSpPr>
          <p:cNvPr id="28" name="Slide Number Placeholder 5">
            <a:extLst>
              <a:ext uri="{FF2B5EF4-FFF2-40B4-BE49-F238E27FC236}">
                <a16:creationId xmlns:a16="http://schemas.microsoft.com/office/drawing/2014/main" id="{32D678E5-5A36-64E2-D900-C3334991BCE0}"/>
              </a:ext>
            </a:extLst>
          </p:cNvPr>
          <p:cNvSpPr txBox="1">
            <a:spLocks/>
          </p:cNvSpPr>
          <p:nvPr userDrawn="1"/>
        </p:nvSpPr>
        <p:spPr>
          <a:xfrm>
            <a:off x="10481751" y="5500858"/>
            <a:ext cx="865758" cy="5937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ctr" defTabSz="914400" rtl="0" eaLnBrk="1" latinLnBrk="0" hangingPunct="1"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D8B146-AFF1-4993-BCCF-67E288921D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655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>
            <a:extLst>
              <a:ext uri="{FF2B5EF4-FFF2-40B4-BE49-F238E27FC236}">
                <a16:creationId xmlns:a16="http://schemas.microsoft.com/office/drawing/2014/main" id="{D27EE915-940A-48AB-C72F-39A28AA7B008}"/>
              </a:ext>
            </a:extLst>
          </p:cNvPr>
          <p:cNvGrpSpPr/>
          <p:nvPr userDrawn="1"/>
        </p:nvGrpSpPr>
        <p:grpSpPr>
          <a:xfrm>
            <a:off x="-19050" y="-16365"/>
            <a:ext cx="737150" cy="2021468"/>
            <a:chOff x="-551" y="4635235"/>
            <a:chExt cx="737150" cy="2021468"/>
          </a:xfrm>
        </p:grpSpPr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88E3158A-CC12-AC90-DD76-A06E9D283A84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>
              <a:extLst>
                <a:ext uri="{FF2B5EF4-FFF2-40B4-BE49-F238E27FC236}">
                  <a16:creationId xmlns:a16="http://schemas.microsoft.com/office/drawing/2014/main" id="{A9DB9DEE-304A-59E7-C10E-9B58DB7ECA42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Isosceles Triangle 51">
              <a:extLst>
                <a:ext uri="{FF2B5EF4-FFF2-40B4-BE49-F238E27FC236}">
                  <a16:creationId xmlns:a16="http://schemas.microsoft.com/office/drawing/2014/main" id="{9014C52D-90C6-B053-F6E8-F3BCEB5E16A9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Isosceles Triangle 52">
              <a:extLst>
                <a:ext uri="{FF2B5EF4-FFF2-40B4-BE49-F238E27FC236}">
                  <a16:creationId xmlns:a16="http://schemas.microsoft.com/office/drawing/2014/main" id="{4F109738-E316-B647-B296-46BBD01E8928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2FE6F7E8-067B-C9A8-9B12-A4089FF6DA6E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CCA9531A-94EF-6DC8-D26C-C7D1C348BBE5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Isosceles Triangle 55">
              <a:extLst>
                <a:ext uri="{FF2B5EF4-FFF2-40B4-BE49-F238E27FC236}">
                  <a16:creationId xmlns:a16="http://schemas.microsoft.com/office/drawing/2014/main" id="{E22A67AC-2F86-8EAC-001B-2C8F01F822A0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125E7BBD-CAD7-39C3-7EE5-FF04D3DCDAAA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Isosceles Triangle 57">
              <a:extLst>
                <a:ext uri="{FF2B5EF4-FFF2-40B4-BE49-F238E27FC236}">
                  <a16:creationId xmlns:a16="http://schemas.microsoft.com/office/drawing/2014/main" id="{C4CB057F-2B3C-C343-C24E-5ECB3A610918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6927A16F-9244-9952-5E7D-6D53B0939E6B}"/>
              </a:ext>
            </a:extLst>
          </p:cNvPr>
          <p:cNvGrpSpPr/>
          <p:nvPr userDrawn="1"/>
        </p:nvGrpSpPr>
        <p:grpSpPr>
          <a:xfrm rot="10800000">
            <a:off x="11460328" y="4839067"/>
            <a:ext cx="737150" cy="2021468"/>
            <a:chOff x="-551" y="4635235"/>
            <a:chExt cx="737150" cy="2021468"/>
          </a:xfrm>
          <a:solidFill>
            <a:schemeClr val="tx1"/>
          </a:solidFill>
        </p:grpSpPr>
        <p:sp>
          <p:nvSpPr>
            <p:cNvPr id="60" name="Isosceles Triangle 59">
              <a:extLst>
                <a:ext uri="{FF2B5EF4-FFF2-40B4-BE49-F238E27FC236}">
                  <a16:creationId xmlns:a16="http://schemas.microsoft.com/office/drawing/2014/main" id="{C843815D-0084-34CC-D378-6159E18601CE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CA24D8B1-C04F-E8BE-8A3F-0CD873C61021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DD1A91A3-F36F-D77D-75D0-295D03F375C3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Isosceles Triangle 62">
              <a:extLst>
                <a:ext uri="{FF2B5EF4-FFF2-40B4-BE49-F238E27FC236}">
                  <a16:creationId xmlns:a16="http://schemas.microsoft.com/office/drawing/2014/main" id="{E97B2C05-4C9E-3194-7FC9-C30A79C9B728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Isosceles Triangle 63">
              <a:extLst>
                <a:ext uri="{FF2B5EF4-FFF2-40B4-BE49-F238E27FC236}">
                  <a16:creationId xmlns:a16="http://schemas.microsoft.com/office/drawing/2014/main" id="{5980BE1D-59F4-12DD-8D9A-A67617105D76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Isosceles Triangle 64">
              <a:extLst>
                <a:ext uri="{FF2B5EF4-FFF2-40B4-BE49-F238E27FC236}">
                  <a16:creationId xmlns:a16="http://schemas.microsoft.com/office/drawing/2014/main" id="{5523C03E-824D-6A44-800B-6F0B71621C4F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Isosceles Triangle 65">
              <a:extLst>
                <a:ext uri="{FF2B5EF4-FFF2-40B4-BE49-F238E27FC236}">
                  <a16:creationId xmlns:a16="http://schemas.microsoft.com/office/drawing/2014/main" id="{7A98C80E-F2D8-C69C-CAF5-94B1697B244E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Isosceles Triangle 66">
              <a:extLst>
                <a:ext uri="{FF2B5EF4-FFF2-40B4-BE49-F238E27FC236}">
                  <a16:creationId xmlns:a16="http://schemas.microsoft.com/office/drawing/2014/main" id="{F77982AA-D5E7-F6B5-0EE8-E46266E8D539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Isosceles Triangle 67">
              <a:extLst>
                <a:ext uri="{FF2B5EF4-FFF2-40B4-BE49-F238E27FC236}">
                  <a16:creationId xmlns:a16="http://schemas.microsoft.com/office/drawing/2014/main" id="{28F9C932-2283-79FB-6A9E-01F1EB1D261B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C5A7D399-D96F-E76F-1352-7418ABBBD2E2}"/>
              </a:ext>
            </a:extLst>
          </p:cNvPr>
          <p:cNvGrpSpPr/>
          <p:nvPr userDrawn="1"/>
        </p:nvGrpSpPr>
        <p:grpSpPr>
          <a:xfrm>
            <a:off x="-19050" y="-2763"/>
            <a:ext cx="737150" cy="2021468"/>
            <a:chOff x="-551" y="4635235"/>
            <a:chExt cx="737150" cy="2021468"/>
          </a:xfrm>
          <a:solidFill>
            <a:schemeClr val="accent6"/>
          </a:solidFill>
        </p:grpSpPr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4BFE7D2D-A886-2B3D-0E9F-3D51FEF08CCB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4D82D9D5-6EA6-3FF6-AFB9-7B72AB0EC918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F5C19A04-C305-C4E0-AB25-F35882BFC6FE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24245628-FC5F-6017-32A7-CA00D8CB0F21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9F718351-AF56-3E55-E37F-293F51CF0A93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C98F09DE-1822-E0E1-CAB1-B632A4E5B707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76B1B055-E26D-6798-BD92-43B9FA4D421C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7D35524A-2B4F-4037-D625-78AC3AB30D0C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C5C3D19F-16AB-7D53-8306-493DD48CFBAC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77A862EA-AEA8-E724-3086-8167794BC1EF}"/>
              </a:ext>
            </a:extLst>
          </p:cNvPr>
          <p:cNvSpPr txBox="1">
            <a:spLocks/>
          </p:cNvSpPr>
          <p:nvPr userDrawn="1"/>
        </p:nvSpPr>
        <p:spPr>
          <a:xfrm>
            <a:off x="10481751" y="5500858"/>
            <a:ext cx="865758" cy="5937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ctr" defTabSz="914400" rtl="0" eaLnBrk="1" latinLnBrk="0" hangingPunct="1"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D8B146-AFF1-4993-BCCF-67E288921DD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E1AF430-AC5D-8ABA-6D89-F4463D8F0291}"/>
              </a:ext>
            </a:extLst>
          </p:cNvPr>
          <p:cNvCxnSpPr>
            <a:cxnSpLocks/>
          </p:cNvCxnSpPr>
          <p:nvPr userDrawn="1"/>
        </p:nvCxnSpPr>
        <p:spPr>
          <a:xfrm>
            <a:off x="1219200" y="1578059"/>
            <a:ext cx="8229600" cy="0"/>
          </a:xfrm>
          <a:prstGeom prst="line">
            <a:avLst/>
          </a:prstGeom>
          <a:ln w="381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7" name="Title 1">
            <a:extLst>
              <a:ext uri="{FF2B5EF4-FFF2-40B4-BE49-F238E27FC236}">
                <a16:creationId xmlns:a16="http://schemas.microsoft.com/office/drawing/2014/main" id="{62A3D5D0-2047-8D7E-9DC8-CE0B0D0D1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92126"/>
            <a:ext cx="8496300" cy="1013401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30D12BBC-6844-CA15-A864-F571707962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9200" y="2005103"/>
            <a:ext cx="3848099" cy="4453546"/>
          </a:xfrm>
          <a:prstGeom prst="rect">
            <a:avLst/>
          </a:prstGeom>
        </p:spPr>
        <p:txBody>
          <a:bodyPr/>
          <a:lstStyle>
            <a:lvl1pPr marL="457200" indent="-457200">
              <a:buFont typeface="Proxima Nova" panose="02000506030000020004" pitchFamily="50" charset="0"/>
              <a:buChar char="⊲"/>
              <a:defRPr>
                <a:latin typeface="+mn-lt"/>
              </a:defRPr>
            </a:lvl1pPr>
            <a:lvl2pPr marL="6858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2pPr>
            <a:lvl3pPr marL="11430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3pPr>
            <a:lvl4pPr marL="16002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4pPr>
            <a:lvl5pPr marL="20574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E1413446-93BE-4F5A-3425-A283E8C5F761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5600701" y="2003862"/>
            <a:ext cx="3848099" cy="4453546"/>
          </a:xfrm>
          <a:prstGeom prst="rect">
            <a:avLst/>
          </a:prstGeom>
        </p:spPr>
        <p:txBody>
          <a:bodyPr/>
          <a:lstStyle>
            <a:lvl1pPr marL="457200" indent="-457200">
              <a:buFont typeface="Proxima Nova" panose="02000506030000020004" pitchFamily="50" charset="0"/>
              <a:buChar char="⊲"/>
              <a:defRPr>
                <a:latin typeface="+mn-lt"/>
              </a:defRPr>
            </a:lvl1pPr>
            <a:lvl2pPr marL="6858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2pPr>
            <a:lvl3pPr marL="11430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3pPr>
            <a:lvl4pPr marL="16002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4pPr>
            <a:lvl5pPr marL="20574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97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597344-9CDA-A1E6-0ADE-BC923A3EF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9200" y="2505075"/>
            <a:ext cx="3848099" cy="3953574"/>
          </a:xfrm>
          <a:prstGeom prst="rect">
            <a:avLst/>
          </a:prstGeom>
        </p:spPr>
        <p:txBody>
          <a:bodyPr/>
          <a:lstStyle>
            <a:lvl1pPr marL="457200" indent="-457200">
              <a:buFont typeface="Proxima Nova" panose="02000506030000020004" pitchFamily="50" charset="0"/>
              <a:buChar char="⊲"/>
              <a:defRPr>
                <a:latin typeface="+mn-lt"/>
              </a:defRPr>
            </a:lvl1pPr>
            <a:lvl2pPr marL="6858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2pPr>
            <a:lvl3pPr marL="11430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3pPr>
            <a:lvl4pPr marL="16002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4pPr>
            <a:lvl5pPr marL="20574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49C7C853-BFBB-15B8-F18B-682EE2765249}"/>
              </a:ext>
            </a:extLst>
          </p:cNvPr>
          <p:cNvCxnSpPr>
            <a:cxnSpLocks/>
          </p:cNvCxnSpPr>
          <p:nvPr userDrawn="1"/>
        </p:nvCxnSpPr>
        <p:spPr>
          <a:xfrm>
            <a:off x="1219200" y="1578059"/>
            <a:ext cx="8229600" cy="0"/>
          </a:xfrm>
          <a:prstGeom prst="line">
            <a:avLst/>
          </a:prstGeom>
          <a:ln w="381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81" name="Text Placeholder 2">
            <a:extLst>
              <a:ext uri="{FF2B5EF4-FFF2-40B4-BE49-F238E27FC236}">
                <a16:creationId xmlns:a16="http://schemas.microsoft.com/office/drawing/2014/main" id="{CBAB59E8-CDA5-C054-7F53-85798157A87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5600701" y="1859102"/>
            <a:ext cx="3848099" cy="492331"/>
          </a:xfrm>
          <a:prstGeom prst="rect">
            <a:avLst/>
          </a:prstGeom>
          <a:solidFill>
            <a:schemeClr val="accent2"/>
          </a:solidFill>
        </p:spPr>
        <p:txBody>
          <a:bodyPr tIns="91440" bIns="91440" anchor="b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2" name="Content Placeholder 3">
            <a:extLst>
              <a:ext uri="{FF2B5EF4-FFF2-40B4-BE49-F238E27FC236}">
                <a16:creationId xmlns:a16="http://schemas.microsoft.com/office/drawing/2014/main" id="{2D3F3EAE-E36D-8AD3-ADD5-1B862CF0DB0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5600701" y="2503834"/>
            <a:ext cx="3848099" cy="3953574"/>
          </a:xfrm>
          <a:prstGeom prst="rect">
            <a:avLst/>
          </a:prstGeom>
        </p:spPr>
        <p:txBody>
          <a:bodyPr/>
          <a:lstStyle>
            <a:lvl1pPr marL="457200" indent="-457200">
              <a:buFont typeface="Proxima Nova" panose="02000506030000020004" pitchFamily="50" charset="0"/>
              <a:buChar char="⊲"/>
              <a:defRPr>
                <a:latin typeface="+mn-lt"/>
              </a:defRPr>
            </a:lvl1pPr>
            <a:lvl2pPr marL="6858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2pPr>
            <a:lvl3pPr marL="11430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3pPr>
            <a:lvl4pPr marL="16002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4pPr>
            <a:lvl5pPr marL="20574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7BFD3D8D-3A37-4F1B-4825-49B67C0DF820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1219199" y="1859102"/>
            <a:ext cx="3848099" cy="492331"/>
          </a:xfrm>
          <a:prstGeom prst="rect">
            <a:avLst/>
          </a:prstGeom>
          <a:solidFill>
            <a:schemeClr val="accent2"/>
          </a:solidFill>
        </p:spPr>
        <p:txBody>
          <a:bodyPr tIns="91440" bIns="91440" anchor="ctr" anchorCtr="0">
            <a:noAutofit/>
          </a:bodyPr>
          <a:lstStyle>
            <a:lvl1pPr marL="0" indent="0">
              <a:buNone/>
              <a:defRPr sz="1800" b="1">
                <a:solidFill>
                  <a:sysClr val="windowText" lastClr="000000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9DA9FF05-F6D8-2FA9-EB9B-AC5D4DDFAD16}"/>
              </a:ext>
            </a:extLst>
          </p:cNvPr>
          <p:cNvGrpSpPr/>
          <p:nvPr userDrawn="1"/>
        </p:nvGrpSpPr>
        <p:grpSpPr>
          <a:xfrm>
            <a:off x="-19050" y="-16365"/>
            <a:ext cx="737150" cy="2021468"/>
            <a:chOff x="-551" y="4635235"/>
            <a:chExt cx="737150" cy="2021468"/>
          </a:xfrm>
        </p:grpSpPr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462FEB6E-AC51-B71C-14A9-FA3A8AF53423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>
              <a:extLst>
                <a:ext uri="{FF2B5EF4-FFF2-40B4-BE49-F238E27FC236}">
                  <a16:creationId xmlns:a16="http://schemas.microsoft.com/office/drawing/2014/main" id="{BB184604-7621-4E07-4A5F-7B277BF52C78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Isosceles Triangle 51">
              <a:extLst>
                <a:ext uri="{FF2B5EF4-FFF2-40B4-BE49-F238E27FC236}">
                  <a16:creationId xmlns:a16="http://schemas.microsoft.com/office/drawing/2014/main" id="{73B0D050-31F6-FD3D-16F8-CD4341AF2CC7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Isosceles Triangle 52">
              <a:extLst>
                <a:ext uri="{FF2B5EF4-FFF2-40B4-BE49-F238E27FC236}">
                  <a16:creationId xmlns:a16="http://schemas.microsoft.com/office/drawing/2014/main" id="{C6DDE92F-7296-1EEA-92E8-70A676A6B121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51B8D24B-F0E0-3955-A613-80BDFA96C9EF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F830C4CB-61AD-0EC6-AF67-D2883834BE90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Isosceles Triangle 55">
              <a:extLst>
                <a:ext uri="{FF2B5EF4-FFF2-40B4-BE49-F238E27FC236}">
                  <a16:creationId xmlns:a16="http://schemas.microsoft.com/office/drawing/2014/main" id="{46411786-6485-DC48-6CFD-AE08F954D2A2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C74FD768-6A1E-DEA2-5919-532ACE3F10A2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Isosceles Triangle 57">
              <a:extLst>
                <a:ext uri="{FF2B5EF4-FFF2-40B4-BE49-F238E27FC236}">
                  <a16:creationId xmlns:a16="http://schemas.microsoft.com/office/drawing/2014/main" id="{2BA8D42B-1449-0542-9263-4FB82EACDFAB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B4EA8998-32A6-A230-A5DA-03624FD3B66E}"/>
              </a:ext>
            </a:extLst>
          </p:cNvPr>
          <p:cNvGrpSpPr/>
          <p:nvPr userDrawn="1"/>
        </p:nvGrpSpPr>
        <p:grpSpPr>
          <a:xfrm rot="10800000">
            <a:off x="11460328" y="4839067"/>
            <a:ext cx="737150" cy="2021468"/>
            <a:chOff x="-551" y="4635235"/>
            <a:chExt cx="737150" cy="2021468"/>
          </a:xfrm>
          <a:solidFill>
            <a:schemeClr val="tx1"/>
          </a:solidFill>
        </p:grpSpPr>
        <p:sp>
          <p:nvSpPr>
            <p:cNvPr id="60" name="Isosceles Triangle 59">
              <a:extLst>
                <a:ext uri="{FF2B5EF4-FFF2-40B4-BE49-F238E27FC236}">
                  <a16:creationId xmlns:a16="http://schemas.microsoft.com/office/drawing/2014/main" id="{9EC29B35-C44C-97EB-4F05-8D693444B628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ACE08205-FB5C-4765-E2A2-AFA796A392D8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0F9CCEE6-241F-8059-B389-DD3BF0198DAB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Isosceles Triangle 62">
              <a:extLst>
                <a:ext uri="{FF2B5EF4-FFF2-40B4-BE49-F238E27FC236}">
                  <a16:creationId xmlns:a16="http://schemas.microsoft.com/office/drawing/2014/main" id="{9D44054F-2436-FABC-2616-A7F933136D4B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Isosceles Triangle 63">
              <a:extLst>
                <a:ext uri="{FF2B5EF4-FFF2-40B4-BE49-F238E27FC236}">
                  <a16:creationId xmlns:a16="http://schemas.microsoft.com/office/drawing/2014/main" id="{C4ECB1F5-E802-BD69-A81C-77C1B1B62AA6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Isosceles Triangle 64">
              <a:extLst>
                <a:ext uri="{FF2B5EF4-FFF2-40B4-BE49-F238E27FC236}">
                  <a16:creationId xmlns:a16="http://schemas.microsoft.com/office/drawing/2014/main" id="{99DBC84A-696D-0A23-A3F5-9A0A88302E1C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Isosceles Triangle 65">
              <a:extLst>
                <a:ext uri="{FF2B5EF4-FFF2-40B4-BE49-F238E27FC236}">
                  <a16:creationId xmlns:a16="http://schemas.microsoft.com/office/drawing/2014/main" id="{6D7884A4-08A5-7952-D2B9-A056FDD845C4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Isosceles Triangle 66">
              <a:extLst>
                <a:ext uri="{FF2B5EF4-FFF2-40B4-BE49-F238E27FC236}">
                  <a16:creationId xmlns:a16="http://schemas.microsoft.com/office/drawing/2014/main" id="{F82C421C-9635-5586-7645-7235180D5B7E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Isosceles Triangle 67">
              <a:extLst>
                <a:ext uri="{FF2B5EF4-FFF2-40B4-BE49-F238E27FC236}">
                  <a16:creationId xmlns:a16="http://schemas.microsoft.com/office/drawing/2014/main" id="{ACA89FA3-5D2E-EB44-3846-FAB792063BF4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657F9FA5-AE25-0B13-EF10-2E17714F2366}"/>
              </a:ext>
            </a:extLst>
          </p:cNvPr>
          <p:cNvGrpSpPr/>
          <p:nvPr userDrawn="1"/>
        </p:nvGrpSpPr>
        <p:grpSpPr>
          <a:xfrm>
            <a:off x="-19050" y="-2763"/>
            <a:ext cx="737150" cy="2021468"/>
            <a:chOff x="-551" y="4635235"/>
            <a:chExt cx="737150" cy="2021468"/>
          </a:xfrm>
          <a:solidFill>
            <a:schemeClr val="accent6"/>
          </a:solidFill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19CFFEDA-5A86-9F32-DFF4-833039655D5B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2417519A-60DF-6922-07F6-2CC318CB1733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467304E1-9B7B-C899-4827-B2FF744CDB22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53AA28D9-638F-268F-F004-9029C2F29139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42050238-3619-8961-86F7-C69FADB71FB3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B610E130-47E8-1E5D-9076-C4AA4D35D0DE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E4D5984C-9943-8967-3A06-8581468723AE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C18C6B29-886F-C300-A6D4-7656CE39475A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0F58BEC-5E2F-53EE-4524-133970F89182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62821490-F205-2A22-7793-8D0755EF22C2}"/>
              </a:ext>
            </a:extLst>
          </p:cNvPr>
          <p:cNvSpPr txBox="1">
            <a:spLocks/>
          </p:cNvSpPr>
          <p:nvPr userDrawn="1"/>
        </p:nvSpPr>
        <p:spPr>
          <a:xfrm>
            <a:off x="10481751" y="5500858"/>
            <a:ext cx="865758" cy="5937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ctr" defTabSz="914400" rtl="0" eaLnBrk="1" latinLnBrk="0" hangingPunct="1"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D8B146-AFF1-4993-BCCF-67E288921D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71694B-6F21-7BCE-6C9B-CA510735C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92126"/>
            <a:ext cx="8496300" cy="1013401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744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49C7C853-BFBB-15B8-F18B-682EE2765249}"/>
              </a:ext>
            </a:extLst>
          </p:cNvPr>
          <p:cNvCxnSpPr>
            <a:cxnSpLocks/>
          </p:cNvCxnSpPr>
          <p:nvPr userDrawn="1"/>
        </p:nvCxnSpPr>
        <p:spPr>
          <a:xfrm>
            <a:off x="1219200" y="1578059"/>
            <a:ext cx="8229600" cy="0"/>
          </a:xfrm>
          <a:prstGeom prst="line">
            <a:avLst/>
          </a:prstGeom>
          <a:ln w="381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7BFD3D8D-3A37-4F1B-4825-49B67C0DF820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1219199" y="1859102"/>
            <a:ext cx="8229600" cy="492331"/>
          </a:xfrm>
          <a:prstGeom prst="rect">
            <a:avLst/>
          </a:prstGeom>
          <a:solidFill>
            <a:schemeClr val="accent2"/>
          </a:solidFill>
        </p:spPr>
        <p:txBody>
          <a:bodyPr tIns="91440" bIns="91440" anchor="ctr" anchorCtr="0">
            <a:noAutofit/>
          </a:bodyPr>
          <a:lstStyle>
            <a:lvl1pPr marL="0" indent="0">
              <a:buNone/>
              <a:defRPr sz="1800" b="1">
                <a:solidFill>
                  <a:sysClr val="windowText" lastClr="000000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9DA9FF05-F6D8-2FA9-EB9B-AC5D4DDFAD16}"/>
              </a:ext>
            </a:extLst>
          </p:cNvPr>
          <p:cNvGrpSpPr/>
          <p:nvPr userDrawn="1"/>
        </p:nvGrpSpPr>
        <p:grpSpPr>
          <a:xfrm>
            <a:off x="-19050" y="-16365"/>
            <a:ext cx="737150" cy="2021468"/>
            <a:chOff x="-551" y="4635235"/>
            <a:chExt cx="737150" cy="2021468"/>
          </a:xfrm>
        </p:grpSpPr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462FEB6E-AC51-B71C-14A9-FA3A8AF53423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>
              <a:extLst>
                <a:ext uri="{FF2B5EF4-FFF2-40B4-BE49-F238E27FC236}">
                  <a16:creationId xmlns:a16="http://schemas.microsoft.com/office/drawing/2014/main" id="{BB184604-7621-4E07-4A5F-7B277BF52C78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Isosceles Triangle 51">
              <a:extLst>
                <a:ext uri="{FF2B5EF4-FFF2-40B4-BE49-F238E27FC236}">
                  <a16:creationId xmlns:a16="http://schemas.microsoft.com/office/drawing/2014/main" id="{73B0D050-31F6-FD3D-16F8-CD4341AF2CC7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Isosceles Triangle 52">
              <a:extLst>
                <a:ext uri="{FF2B5EF4-FFF2-40B4-BE49-F238E27FC236}">
                  <a16:creationId xmlns:a16="http://schemas.microsoft.com/office/drawing/2014/main" id="{C6DDE92F-7296-1EEA-92E8-70A676A6B121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51B8D24B-F0E0-3955-A613-80BDFA96C9EF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F830C4CB-61AD-0EC6-AF67-D2883834BE90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Isosceles Triangle 55">
              <a:extLst>
                <a:ext uri="{FF2B5EF4-FFF2-40B4-BE49-F238E27FC236}">
                  <a16:creationId xmlns:a16="http://schemas.microsoft.com/office/drawing/2014/main" id="{46411786-6485-DC48-6CFD-AE08F954D2A2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C74FD768-6A1E-DEA2-5919-532ACE3F10A2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Isosceles Triangle 57">
              <a:extLst>
                <a:ext uri="{FF2B5EF4-FFF2-40B4-BE49-F238E27FC236}">
                  <a16:creationId xmlns:a16="http://schemas.microsoft.com/office/drawing/2014/main" id="{2BA8D42B-1449-0542-9263-4FB82EACDFAB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B4EA8998-32A6-A230-A5DA-03624FD3B66E}"/>
              </a:ext>
            </a:extLst>
          </p:cNvPr>
          <p:cNvGrpSpPr/>
          <p:nvPr userDrawn="1"/>
        </p:nvGrpSpPr>
        <p:grpSpPr>
          <a:xfrm rot="10800000">
            <a:off x="11460328" y="4839067"/>
            <a:ext cx="737150" cy="2021468"/>
            <a:chOff x="-551" y="4635235"/>
            <a:chExt cx="737150" cy="2021468"/>
          </a:xfrm>
          <a:solidFill>
            <a:schemeClr val="tx1"/>
          </a:solidFill>
        </p:grpSpPr>
        <p:sp>
          <p:nvSpPr>
            <p:cNvPr id="60" name="Isosceles Triangle 59">
              <a:extLst>
                <a:ext uri="{FF2B5EF4-FFF2-40B4-BE49-F238E27FC236}">
                  <a16:creationId xmlns:a16="http://schemas.microsoft.com/office/drawing/2014/main" id="{9EC29B35-C44C-97EB-4F05-8D693444B628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ACE08205-FB5C-4765-E2A2-AFA796A392D8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0F9CCEE6-241F-8059-B389-DD3BF0198DAB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Isosceles Triangle 62">
              <a:extLst>
                <a:ext uri="{FF2B5EF4-FFF2-40B4-BE49-F238E27FC236}">
                  <a16:creationId xmlns:a16="http://schemas.microsoft.com/office/drawing/2014/main" id="{9D44054F-2436-FABC-2616-A7F933136D4B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Isosceles Triangle 63">
              <a:extLst>
                <a:ext uri="{FF2B5EF4-FFF2-40B4-BE49-F238E27FC236}">
                  <a16:creationId xmlns:a16="http://schemas.microsoft.com/office/drawing/2014/main" id="{C4ECB1F5-E802-BD69-A81C-77C1B1B62AA6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Isosceles Triangle 64">
              <a:extLst>
                <a:ext uri="{FF2B5EF4-FFF2-40B4-BE49-F238E27FC236}">
                  <a16:creationId xmlns:a16="http://schemas.microsoft.com/office/drawing/2014/main" id="{99DBC84A-696D-0A23-A3F5-9A0A88302E1C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Isosceles Triangle 65">
              <a:extLst>
                <a:ext uri="{FF2B5EF4-FFF2-40B4-BE49-F238E27FC236}">
                  <a16:creationId xmlns:a16="http://schemas.microsoft.com/office/drawing/2014/main" id="{6D7884A4-08A5-7952-D2B9-A056FDD845C4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Isosceles Triangle 66">
              <a:extLst>
                <a:ext uri="{FF2B5EF4-FFF2-40B4-BE49-F238E27FC236}">
                  <a16:creationId xmlns:a16="http://schemas.microsoft.com/office/drawing/2014/main" id="{F82C421C-9635-5586-7645-7235180D5B7E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Isosceles Triangle 67">
              <a:extLst>
                <a:ext uri="{FF2B5EF4-FFF2-40B4-BE49-F238E27FC236}">
                  <a16:creationId xmlns:a16="http://schemas.microsoft.com/office/drawing/2014/main" id="{ACA89FA3-5D2E-EB44-3846-FAB792063BF4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657F9FA5-AE25-0B13-EF10-2E17714F2366}"/>
              </a:ext>
            </a:extLst>
          </p:cNvPr>
          <p:cNvGrpSpPr/>
          <p:nvPr userDrawn="1"/>
        </p:nvGrpSpPr>
        <p:grpSpPr>
          <a:xfrm>
            <a:off x="-19050" y="-2763"/>
            <a:ext cx="737150" cy="2021468"/>
            <a:chOff x="-551" y="4635235"/>
            <a:chExt cx="737150" cy="2021468"/>
          </a:xfrm>
          <a:solidFill>
            <a:schemeClr val="accent6"/>
          </a:solidFill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19CFFEDA-5A86-9F32-DFF4-833039655D5B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2417519A-60DF-6922-07F6-2CC318CB1733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467304E1-9B7B-C899-4827-B2FF744CDB22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53AA28D9-638F-268F-F004-9029C2F29139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42050238-3619-8961-86F7-C69FADB71FB3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B610E130-47E8-1E5D-9076-C4AA4D35D0DE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E4D5984C-9943-8967-3A06-8581468723AE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C18C6B29-886F-C300-A6D4-7656CE39475A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0F58BEC-5E2F-53EE-4524-133970F89182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62821490-F205-2A22-7793-8D0755EF22C2}"/>
              </a:ext>
            </a:extLst>
          </p:cNvPr>
          <p:cNvSpPr txBox="1">
            <a:spLocks/>
          </p:cNvSpPr>
          <p:nvPr userDrawn="1"/>
        </p:nvSpPr>
        <p:spPr>
          <a:xfrm>
            <a:off x="10481751" y="5500858"/>
            <a:ext cx="865758" cy="5937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ctr" defTabSz="914400" rtl="0" eaLnBrk="1" latinLnBrk="0" hangingPunct="1"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D8B146-AFF1-4993-BCCF-67E288921D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71694B-6F21-7BCE-6C9B-CA510735C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92126"/>
            <a:ext cx="8496300" cy="1013401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E8962973-BBA1-F454-EAE1-8E67D43BE4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9200" y="2505075"/>
            <a:ext cx="8229599" cy="3953574"/>
          </a:xfrm>
          <a:prstGeom prst="rect">
            <a:avLst/>
          </a:prstGeom>
        </p:spPr>
        <p:txBody>
          <a:bodyPr/>
          <a:lstStyle>
            <a:lvl1pPr marL="457200" indent="-457200">
              <a:buFont typeface="Proxima Nova" panose="02000506030000020004" pitchFamily="50" charset="0"/>
              <a:buChar char="⊲"/>
              <a:defRPr>
                <a:latin typeface="+mn-lt"/>
              </a:defRPr>
            </a:lvl1pPr>
            <a:lvl2pPr marL="6858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2pPr>
            <a:lvl3pPr marL="11430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3pPr>
            <a:lvl4pPr marL="16002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4pPr>
            <a:lvl5pPr marL="2057400" indent="-228600">
              <a:buFont typeface="Proxima Nova" panose="02000506030000020004" pitchFamily="50" charset="0"/>
              <a:buChar char="⊲"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758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75">
            <a:extLst>
              <a:ext uri="{FF2B5EF4-FFF2-40B4-BE49-F238E27FC236}">
                <a16:creationId xmlns:a16="http://schemas.microsoft.com/office/drawing/2014/main" id="{EAB118E2-F305-C46D-AD2E-3764D1807619}"/>
              </a:ext>
            </a:extLst>
          </p:cNvPr>
          <p:cNvSpPr/>
          <p:nvPr userDrawn="1"/>
        </p:nvSpPr>
        <p:spPr>
          <a:xfrm>
            <a:off x="0" y="-1"/>
            <a:ext cx="4772025" cy="6858001"/>
          </a:xfrm>
          <a:prstGeom prst="rect">
            <a:avLst/>
          </a:prstGeom>
          <a:gradFill>
            <a:gsLst>
              <a:gs pos="100000">
                <a:schemeClr val="accent1"/>
              </a:gs>
              <a:gs pos="0">
                <a:srgbClr val="FFC000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54ABB-62DD-0801-9043-D6A34FF57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9902" y="457200"/>
            <a:ext cx="5444514" cy="6097424"/>
          </a:xfrm>
          <a:prstGeom prst="rect">
            <a:avLst/>
          </a:prstGeom>
        </p:spPr>
        <p:txBody>
          <a:bodyPr/>
          <a:lstStyle>
            <a:lvl1pPr marL="457200" indent="-457200">
              <a:buSzPct val="50000"/>
              <a:buFont typeface="Proxima Nova" panose="02000506030000020004" pitchFamily="50" charset="0"/>
              <a:buChar char="⊲"/>
              <a:defRPr sz="3200">
                <a:latin typeface="+mn-lt"/>
              </a:defRPr>
            </a:lvl1pPr>
            <a:lvl2pPr marL="685800" indent="-228600">
              <a:buSzPct val="50000"/>
              <a:buFont typeface="Proxima Nova" panose="02000506030000020004" pitchFamily="50" charset="0"/>
              <a:buChar char="⊲"/>
              <a:defRPr sz="2800">
                <a:latin typeface="+mn-lt"/>
              </a:defRPr>
            </a:lvl2pPr>
            <a:lvl3pPr marL="1143000" indent="-228600">
              <a:buSzPct val="50000"/>
              <a:buFont typeface="Proxima Nova" panose="02000506030000020004" pitchFamily="50" charset="0"/>
              <a:buChar char="⊲"/>
              <a:defRPr sz="2400">
                <a:latin typeface="+mn-lt"/>
              </a:defRPr>
            </a:lvl3pPr>
            <a:lvl4pPr marL="1600200" indent="-228600">
              <a:buSzPct val="50000"/>
              <a:buFont typeface="Proxima Nova" panose="02000506030000020004" pitchFamily="50" charset="0"/>
              <a:buChar char="⊲"/>
              <a:defRPr sz="2000">
                <a:latin typeface="+mn-lt"/>
              </a:defRPr>
            </a:lvl4pPr>
            <a:lvl5pPr marL="2057400" indent="-228600">
              <a:buSzPct val="50000"/>
              <a:buFont typeface="Proxima Nova" panose="02000506030000020004" pitchFamily="50" charset="0"/>
              <a:buChar char="⊲"/>
              <a:defRPr sz="2000"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4C944E9D-9544-C20A-5604-BA26C0455FB6}"/>
              </a:ext>
            </a:extLst>
          </p:cNvPr>
          <p:cNvCxnSpPr>
            <a:cxnSpLocks/>
          </p:cNvCxnSpPr>
          <p:nvPr userDrawn="1"/>
        </p:nvCxnSpPr>
        <p:spPr>
          <a:xfrm>
            <a:off x="955026" y="2385591"/>
            <a:ext cx="3574761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AB853AF-4EDC-9402-94E8-5186B2CD5C83}"/>
              </a:ext>
            </a:extLst>
          </p:cNvPr>
          <p:cNvGrpSpPr/>
          <p:nvPr userDrawn="1"/>
        </p:nvGrpSpPr>
        <p:grpSpPr>
          <a:xfrm>
            <a:off x="-19050" y="-16365"/>
            <a:ext cx="737150" cy="2021468"/>
            <a:chOff x="-551" y="4635235"/>
            <a:chExt cx="737150" cy="2021468"/>
          </a:xfrm>
        </p:grpSpPr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30E92020-C169-DD00-BF6E-54977B86027B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4F3DD205-DF33-6A0A-72F3-39B5F936F3C2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3EEB3216-F6F0-B301-0BDA-B505A170D9FE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B91F91A8-BF3F-68DB-64CE-761BC84800F1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411CE90F-1D73-6921-0764-EDE951CB9FC4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0473ED2B-2A9C-BCFC-4466-CC29FFFADA48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5A265E32-4F08-2211-8459-60F4E8AC6267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8C73506B-6DA0-870B-DFCA-BC3F39D80421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id="{A356EEDD-FE7C-DA51-577E-186EEF8BBAEE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6D9F577-622B-5642-28FF-CE9583C4C801}"/>
              </a:ext>
            </a:extLst>
          </p:cNvPr>
          <p:cNvGrpSpPr/>
          <p:nvPr userDrawn="1"/>
        </p:nvGrpSpPr>
        <p:grpSpPr>
          <a:xfrm rot="10800000">
            <a:off x="11460328" y="4839067"/>
            <a:ext cx="737150" cy="2021468"/>
            <a:chOff x="-551" y="4635235"/>
            <a:chExt cx="737150" cy="2021468"/>
          </a:xfrm>
          <a:solidFill>
            <a:schemeClr val="tx1"/>
          </a:solidFill>
        </p:grpSpPr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3666BC2D-83BE-3A09-7BC7-53A4FDBC2130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CDEB1421-D9B6-19C3-BDFD-6B353952A7E8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8BD87B3C-D729-59DC-53C1-3A9E77D532DE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8ABB8E3E-1D15-F8E8-40CF-3B0E72C823A1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653A3618-7630-79CF-C93E-4B936B8888F1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D5D1D647-9D08-86F5-AF36-959A703054EE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340217A2-2420-99C2-159D-647B28612683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23D73B14-85E0-3B01-284A-128C2161E37E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CF71D10F-E8F0-F96F-5BCC-E8FBB164E6D4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A76600D-14D3-A826-5959-4F22E08DE622}"/>
              </a:ext>
            </a:extLst>
          </p:cNvPr>
          <p:cNvSpPr txBox="1">
            <a:spLocks/>
          </p:cNvSpPr>
          <p:nvPr userDrawn="1"/>
        </p:nvSpPr>
        <p:spPr>
          <a:xfrm>
            <a:off x="10481751" y="5500858"/>
            <a:ext cx="865758" cy="5937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ctr" defTabSz="914400" rtl="0" eaLnBrk="1" latinLnBrk="0" hangingPunct="1"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D8B146-AFF1-4993-BCCF-67E288921D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93B6F03-8B04-E549-ECBA-0C662B7CCB67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955026" y="2636623"/>
            <a:ext cx="3574761" cy="2018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2D278DD-C9F4-767F-F5FC-76571AAFC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080" y="438655"/>
            <a:ext cx="3574761" cy="188888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F3C0F10-7709-4710-AB05-7FD8D266CC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62972" y="4887223"/>
            <a:ext cx="1646526" cy="1701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179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t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75">
            <a:extLst>
              <a:ext uri="{FF2B5EF4-FFF2-40B4-BE49-F238E27FC236}">
                <a16:creationId xmlns:a16="http://schemas.microsoft.com/office/drawing/2014/main" id="{EAB118E2-F305-C46D-AD2E-3764D1807619}"/>
              </a:ext>
            </a:extLst>
          </p:cNvPr>
          <p:cNvSpPr/>
          <p:nvPr userDrawn="1"/>
        </p:nvSpPr>
        <p:spPr>
          <a:xfrm>
            <a:off x="0" y="-1"/>
            <a:ext cx="4772025" cy="6858001"/>
          </a:xfrm>
          <a:prstGeom prst="rect">
            <a:avLst/>
          </a:prstGeom>
          <a:gradFill>
            <a:gsLst>
              <a:gs pos="100000">
                <a:schemeClr val="accent1"/>
              </a:gs>
              <a:gs pos="0">
                <a:srgbClr val="FFC000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54ABB-62DD-0801-9043-D6A34FF57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9902" y="457200"/>
            <a:ext cx="5444514" cy="6097424"/>
          </a:xfrm>
          <a:prstGeom prst="rect">
            <a:avLst/>
          </a:prstGeom>
        </p:spPr>
        <p:txBody>
          <a:bodyPr/>
          <a:lstStyle>
            <a:lvl1pPr marL="457200" indent="-457200">
              <a:buSzPct val="50000"/>
              <a:buFont typeface="Proxima Nova" panose="02000506030000020004" pitchFamily="50" charset="0"/>
              <a:buChar char="⊲"/>
              <a:defRPr sz="3200">
                <a:latin typeface="+mn-lt"/>
              </a:defRPr>
            </a:lvl1pPr>
            <a:lvl2pPr marL="685800" indent="-228600">
              <a:buSzPct val="50000"/>
              <a:buFont typeface="Proxima Nova" panose="02000506030000020004" pitchFamily="50" charset="0"/>
              <a:buChar char="⊲"/>
              <a:defRPr sz="2800">
                <a:latin typeface="+mn-lt"/>
              </a:defRPr>
            </a:lvl2pPr>
            <a:lvl3pPr marL="1143000" indent="-228600">
              <a:buSzPct val="50000"/>
              <a:buFont typeface="Proxima Nova" panose="02000506030000020004" pitchFamily="50" charset="0"/>
              <a:buChar char="⊲"/>
              <a:defRPr sz="2400">
                <a:latin typeface="+mn-lt"/>
              </a:defRPr>
            </a:lvl3pPr>
            <a:lvl4pPr marL="1600200" indent="-228600">
              <a:buSzPct val="50000"/>
              <a:buFont typeface="Proxima Nova" panose="02000506030000020004" pitchFamily="50" charset="0"/>
              <a:buChar char="⊲"/>
              <a:defRPr sz="2000">
                <a:latin typeface="+mn-lt"/>
              </a:defRPr>
            </a:lvl4pPr>
            <a:lvl5pPr marL="2057400" indent="-228600">
              <a:buSzPct val="50000"/>
              <a:buFont typeface="Proxima Nova" panose="02000506030000020004" pitchFamily="50" charset="0"/>
              <a:buChar char="⊲"/>
              <a:defRPr sz="2000"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AB853AF-4EDC-9402-94E8-5186B2CD5C83}"/>
              </a:ext>
            </a:extLst>
          </p:cNvPr>
          <p:cNvGrpSpPr/>
          <p:nvPr userDrawn="1"/>
        </p:nvGrpSpPr>
        <p:grpSpPr>
          <a:xfrm>
            <a:off x="-19050" y="-16365"/>
            <a:ext cx="737150" cy="2021468"/>
            <a:chOff x="-551" y="4635235"/>
            <a:chExt cx="737150" cy="2021468"/>
          </a:xfrm>
        </p:grpSpPr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30E92020-C169-DD00-BF6E-54977B86027B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4F3DD205-DF33-6A0A-72F3-39B5F936F3C2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3EEB3216-F6F0-B301-0BDA-B505A170D9FE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B91F91A8-BF3F-68DB-64CE-761BC84800F1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411CE90F-1D73-6921-0764-EDE951CB9FC4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0473ED2B-2A9C-BCFC-4466-CC29FFFADA48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5A265E32-4F08-2211-8459-60F4E8AC6267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8C73506B-6DA0-870B-DFCA-BC3F39D80421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id="{A356EEDD-FE7C-DA51-577E-186EEF8BBAEE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6D9F577-622B-5642-28FF-CE9583C4C801}"/>
              </a:ext>
            </a:extLst>
          </p:cNvPr>
          <p:cNvGrpSpPr/>
          <p:nvPr userDrawn="1"/>
        </p:nvGrpSpPr>
        <p:grpSpPr>
          <a:xfrm rot="10800000">
            <a:off x="11460328" y="4839067"/>
            <a:ext cx="737150" cy="2021468"/>
            <a:chOff x="-551" y="4635235"/>
            <a:chExt cx="737150" cy="2021468"/>
          </a:xfrm>
          <a:solidFill>
            <a:schemeClr val="tx1"/>
          </a:solidFill>
        </p:grpSpPr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3666BC2D-83BE-3A09-7BC7-53A4FDBC2130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CDEB1421-D9B6-19C3-BDFD-6B353952A7E8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8BD87B3C-D729-59DC-53C1-3A9E77D532DE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8ABB8E3E-1D15-F8E8-40CF-3B0E72C823A1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653A3618-7630-79CF-C93E-4B936B8888F1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D5D1D647-9D08-86F5-AF36-959A703054EE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340217A2-2420-99C2-159D-647B28612683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23D73B14-85E0-3B01-284A-128C2161E37E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CF71D10F-E8F0-F96F-5BCC-E8FBB164E6D4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A76600D-14D3-A826-5959-4F22E08DE622}"/>
              </a:ext>
            </a:extLst>
          </p:cNvPr>
          <p:cNvSpPr txBox="1">
            <a:spLocks/>
          </p:cNvSpPr>
          <p:nvPr userDrawn="1"/>
        </p:nvSpPr>
        <p:spPr>
          <a:xfrm>
            <a:off x="10481751" y="5500858"/>
            <a:ext cx="865758" cy="5937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ctr" defTabSz="914400" rtl="0" eaLnBrk="1" latinLnBrk="0" hangingPunct="1"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D8B146-AFF1-4993-BCCF-67E288921D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2F8E09D-8C3E-323E-4BFC-235DAFC9F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080" y="1999977"/>
            <a:ext cx="3574761" cy="188888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297EF1-D5EC-6DF4-7A46-AA6A372337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62972" y="4887223"/>
            <a:ext cx="1646526" cy="1701028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2A548CC-4876-01F7-8520-67FAEBE75291}"/>
              </a:ext>
            </a:extLst>
          </p:cNvPr>
          <p:cNvCxnSpPr>
            <a:cxnSpLocks/>
          </p:cNvCxnSpPr>
          <p:nvPr userDrawn="1"/>
        </p:nvCxnSpPr>
        <p:spPr>
          <a:xfrm>
            <a:off x="955026" y="3946913"/>
            <a:ext cx="3574761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5443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hoto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id="{EEF517FB-F63E-DA11-7FBD-89406568528E}"/>
              </a:ext>
            </a:extLst>
          </p:cNvPr>
          <p:cNvSpPr/>
          <p:nvPr userDrawn="1"/>
        </p:nvSpPr>
        <p:spPr>
          <a:xfrm>
            <a:off x="0" y="-1"/>
            <a:ext cx="4772025" cy="6858001"/>
          </a:xfrm>
          <a:prstGeom prst="rect">
            <a:avLst/>
          </a:prstGeom>
          <a:gradFill>
            <a:gsLst>
              <a:gs pos="100000">
                <a:schemeClr val="accent1"/>
              </a:gs>
              <a:gs pos="0">
                <a:srgbClr val="FFC000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ACE546B-97E3-7721-88D9-4627B1A2F43F}"/>
              </a:ext>
            </a:extLst>
          </p:cNvPr>
          <p:cNvGrpSpPr/>
          <p:nvPr userDrawn="1"/>
        </p:nvGrpSpPr>
        <p:grpSpPr>
          <a:xfrm>
            <a:off x="-19050" y="-16365"/>
            <a:ext cx="737150" cy="2021468"/>
            <a:chOff x="-551" y="4635235"/>
            <a:chExt cx="737150" cy="2021468"/>
          </a:xfrm>
        </p:grpSpPr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5E0A3BB5-95BD-25C6-65B5-9BB7D92EB3DF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2D9DBB7C-A203-584B-510C-9288C97E17FB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21968D1F-0662-DEAD-6BAB-CA41256F5254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E8E27F01-D9A9-C3A2-B01A-C8F0D928A1FD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id="{FDBA7293-A8ED-D0B7-5E81-077BD2EC7EDF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53A2F02C-026D-4869-68F5-CE7EAD925C1D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6A63BE73-9BAE-848D-D70B-FA026CA72A31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C2955F2B-9A3B-D3AF-E204-0739A6C42951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36B82287-276E-B2A2-444E-48672CA067B3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25FD122-F7C0-1E66-B205-2577E60EEA0B}"/>
              </a:ext>
            </a:extLst>
          </p:cNvPr>
          <p:cNvGrpSpPr/>
          <p:nvPr userDrawn="1"/>
        </p:nvGrpSpPr>
        <p:grpSpPr>
          <a:xfrm rot="10800000">
            <a:off x="11460328" y="4839067"/>
            <a:ext cx="737150" cy="2021468"/>
            <a:chOff x="-551" y="4635235"/>
            <a:chExt cx="737150" cy="2021468"/>
          </a:xfrm>
          <a:solidFill>
            <a:schemeClr val="tx1"/>
          </a:solidFill>
        </p:grpSpPr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D9CD24B9-157A-6D18-AE81-86D59489A9CA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9A703AB1-5A2C-32D6-C850-EA8D3A2830CA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8633F90C-6A8C-0C28-6C60-1DA1D40A67BE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FF154E3F-05F4-E398-9508-86FAE1B0DC09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2DF487E6-3D39-CF90-767F-D0BFF4D20F2D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890BF4D0-B00A-8656-F038-6F9115CD3E7D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30F3FE6D-BE85-B959-4172-DC005309F622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Isosceles Triangle 37">
              <a:extLst>
                <a:ext uri="{FF2B5EF4-FFF2-40B4-BE49-F238E27FC236}">
                  <a16:creationId xmlns:a16="http://schemas.microsoft.com/office/drawing/2014/main" id="{9727568C-7DC1-5430-14A2-CCD4BCDF1D01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Isosceles Triangle 38">
              <a:extLst>
                <a:ext uri="{FF2B5EF4-FFF2-40B4-BE49-F238E27FC236}">
                  <a16:creationId xmlns:a16="http://schemas.microsoft.com/office/drawing/2014/main" id="{D3C0AA50-1FA1-76FA-4FA8-6BEE381F8A85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8BA24C2-D467-92B9-9F82-BDA0CAFABF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9902" y="457200"/>
            <a:ext cx="5444514" cy="6097424"/>
          </a:xfrm>
          <a:prstGeom prst="rect">
            <a:avLst/>
          </a:prstGeom>
        </p:spPr>
        <p:txBody>
          <a:bodyPr/>
          <a:lstStyle>
            <a:lvl1pPr marL="457200" indent="-457200">
              <a:buFont typeface="Proxima Nova" panose="02000506030000020004" pitchFamily="50" charset="0"/>
              <a:buChar char="⊲"/>
              <a:defRPr sz="3200">
                <a:latin typeface="+mn-lt"/>
              </a:defRPr>
            </a:lvl1pPr>
            <a:lvl2pPr marL="685800" indent="-228600">
              <a:buFont typeface="Proxima Nova" panose="02000506030000020004" pitchFamily="50" charset="0"/>
              <a:buChar char="⊲"/>
              <a:defRPr sz="2800">
                <a:latin typeface="+mn-lt"/>
              </a:defRPr>
            </a:lvl2pPr>
            <a:lvl3pPr marL="1143000" indent="-228600">
              <a:buFont typeface="Proxima Nova" panose="02000506030000020004" pitchFamily="50" charset="0"/>
              <a:buChar char="⊲"/>
              <a:defRPr sz="2400">
                <a:latin typeface="+mn-lt"/>
              </a:defRPr>
            </a:lvl3pPr>
            <a:lvl4pPr marL="1600200" indent="-228600">
              <a:buFont typeface="Proxima Nova" panose="02000506030000020004" pitchFamily="50" charset="0"/>
              <a:buChar char="⊲"/>
              <a:defRPr sz="2000">
                <a:latin typeface="+mn-lt"/>
              </a:defRPr>
            </a:lvl4pPr>
            <a:lvl5pPr marL="2057400" indent="-228600">
              <a:buFont typeface="Proxima Nova" panose="02000506030000020004" pitchFamily="50" charset="0"/>
              <a:buChar char="⊲"/>
              <a:defRPr sz="2000"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9E881F3D-DEC5-9D87-9A60-7785C851E51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955026" y="2636623"/>
            <a:ext cx="3574761" cy="2018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4C235A8-CB25-5FF6-A27C-07478087011D}"/>
              </a:ext>
            </a:extLst>
          </p:cNvPr>
          <p:cNvSpPr txBox="1">
            <a:spLocks/>
          </p:cNvSpPr>
          <p:nvPr userDrawn="1"/>
        </p:nvSpPr>
        <p:spPr>
          <a:xfrm>
            <a:off x="10481751" y="5500858"/>
            <a:ext cx="865758" cy="5937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ctr" defTabSz="914400" rtl="0" eaLnBrk="1" latinLnBrk="0" hangingPunct="1"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D8B146-AFF1-4993-BCCF-67E288921DD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573EC44-9F09-D1C1-003D-B89423937E41}"/>
              </a:ext>
            </a:extLst>
          </p:cNvPr>
          <p:cNvCxnSpPr>
            <a:cxnSpLocks/>
          </p:cNvCxnSpPr>
          <p:nvPr userDrawn="1"/>
        </p:nvCxnSpPr>
        <p:spPr>
          <a:xfrm>
            <a:off x="955026" y="2385591"/>
            <a:ext cx="3574761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le 1">
            <a:extLst>
              <a:ext uri="{FF2B5EF4-FFF2-40B4-BE49-F238E27FC236}">
                <a16:creationId xmlns:a16="http://schemas.microsoft.com/office/drawing/2014/main" id="{4827B25D-3696-A630-28AC-CF3ABE585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080" y="438655"/>
            <a:ext cx="3574761" cy="188888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09F3EA4-3702-4470-7667-62CB10F45F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62972" y="4887223"/>
            <a:ext cx="1646526" cy="1701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513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D8EFD14-D4FF-4850-A076-FA08710B1D80}"/>
              </a:ext>
            </a:extLst>
          </p:cNvPr>
          <p:cNvGrpSpPr/>
          <p:nvPr userDrawn="1"/>
        </p:nvGrpSpPr>
        <p:grpSpPr>
          <a:xfrm>
            <a:off x="-19050" y="-2763"/>
            <a:ext cx="737150" cy="2021468"/>
            <a:chOff x="-551" y="4635235"/>
            <a:chExt cx="737150" cy="2021468"/>
          </a:xfrm>
          <a:solidFill>
            <a:schemeClr val="accent6"/>
          </a:solidFill>
        </p:grpSpPr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09BD962C-E007-2FDB-9C8A-36EF0F6DFAF4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3ABFF7F8-BF2E-45E5-B2FC-D24E7F46F5D7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DB6DCD7C-47CA-F3C3-0CC5-92D24300670D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17757010-A5D9-C994-4022-4C55B8CF98A1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7BE78F7B-F987-D086-ADAD-1C02D5D3B4AC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E79BF019-FADB-B507-B4AF-B5FE31741F8F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3D53E6F9-C53A-7E5D-2ED8-35D9D8C8AD72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5D1B2BCC-2223-9BA2-6CB8-213605AAB044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96EE68CB-0730-224E-7DA9-638448E5B3A8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234A42F-B074-C9CE-F5F1-C4BFE584D9A7}"/>
              </a:ext>
            </a:extLst>
          </p:cNvPr>
          <p:cNvGrpSpPr/>
          <p:nvPr userDrawn="1"/>
        </p:nvGrpSpPr>
        <p:grpSpPr>
          <a:xfrm rot="10800000">
            <a:off x="11460328" y="4839067"/>
            <a:ext cx="737150" cy="2021468"/>
            <a:chOff x="-551" y="4635235"/>
            <a:chExt cx="737150" cy="2021468"/>
          </a:xfrm>
          <a:solidFill>
            <a:schemeClr val="tx1"/>
          </a:solidFill>
        </p:grpSpPr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F55C209B-F957-9305-1D00-B0939A8CF7BB}"/>
                </a:ext>
              </a:extLst>
            </p:cNvPr>
            <p:cNvSpPr/>
            <p:nvPr userDrawn="1"/>
          </p:nvSpPr>
          <p:spPr>
            <a:xfrm rot="5400000">
              <a:off x="-18069" y="4652753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6FFCA489-C114-BF27-7EB3-1A478FE1357C}"/>
                </a:ext>
              </a:extLst>
            </p:cNvPr>
            <p:cNvSpPr/>
            <p:nvPr userDrawn="1"/>
          </p:nvSpPr>
          <p:spPr>
            <a:xfrm rot="5400000">
              <a:off x="-18069" y="505587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12FB2087-D1D3-B451-38A3-6969721EC264}"/>
                </a:ext>
              </a:extLst>
            </p:cNvPr>
            <p:cNvSpPr/>
            <p:nvPr userDrawn="1"/>
          </p:nvSpPr>
          <p:spPr>
            <a:xfrm rot="5400000">
              <a:off x="350991" y="4854316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13E262A8-80F0-473C-603F-B9C4F8EA1B95}"/>
                </a:ext>
              </a:extLst>
            </p:cNvPr>
            <p:cNvSpPr/>
            <p:nvPr userDrawn="1"/>
          </p:nvSpPr>
          <p:spPr>
            <a:xfrm rot="5400000">
              <a:off x="-18069" y="545900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9A68135A-60C4-BE43-F3C8-24CAB91D70A5}"/>
                </a:ext>
              </a:extLst>
            </p:cNvPr>
            <p:cNvSpPr/>
            <p:nvPr userDrawn="1"/>
          </p:nvSpPr>
          <p:spPr>
            <a:xfrm rot="5400000">
              <a:off x="350991" y="56605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8135AE50-9EB0-0D00-2B36-5301524E57B0}"/>
                </a:ext>
              </a:extLst>
            </p:cNvPr>
            <p:cNvSpPr/>
            <p:nvPr userDrawn="1"/>
          </p:nvSpPr>
          <p:spPr>
            <a:xfrm rot="5400000">
              <a:off x="350991" y="5257442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id="{FB8A6F89-4EE8-63A7-9B08-1A9FED369DD1}"/>
                </a:ext>
              </a:extLst>
            </p:cNvPr>
            <p:cNvSpPr/>
            <p:nvPr userDrawn="1"/>
          </p:nvSpPr>
          <p:spPr>
            <a:xfrm rot="5400000">
              <a:off x="-18069" y="5867968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7D863C36-F5CD-68DD-56E0-748D91D8D670}"/>
                </a:ext>
              </a:extLst>
            </p:cNvPr>
            <p:cNvSpPr/>
            <p:nvPr userDrawn="1"/>
          </p:nvSpPr>
          <p:spPr>
            <a:xfrm rot="5400000">
              <a:off x="-18069" y="6271095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C7575A95-CFB0-369A-0186-05CF57E9759C}"/>
                </a:ext>
              </a:extLst>
            </p:cNvPr>
            <p:cNvSpPr/>
            <p:nvPr userDrawn="1"/>
          </p:nvSpPr>
          <p:spPr>
            <a:xfrm rot="5400000">
              <a:off x="350991" y="6067350"/>
              <a:ext cx="403126" cy="368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Slide Number Placeholder 5">
            <a:extLst>
              <a:ext uri="{FF2B5EF4-FFF2-40B4-BE49-F238E27FC236}">
                <a16:creationId xmlns:a16="http://schemas.microsoft.com/office/drawing/2014/main" id="{FE931F2F-D946-4D76-D43C-CBBB974553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50404" y="5651155"/>
            <a:ext cx="865758" cy="4031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2D8B146-AFF1-4993-BCCF-67E288921DD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DD186B6C-868B-D1D3-DC32-E6A8136880D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6238" y="341436"/>
            <a:ext cx="1354090" cy="1398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143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1" r:id="rId6"/>
    <p:sldLayoutId id="2147483656" r:id="rId7"/>
    <p:sldLayoutId id="2147483662" r:id="rId8"/>
    <p:sldLayoutId id="2147483658" r:id="rId9"/>
    <p:sldLayoutId id="2147483659" r:id="rId10"/>
    <p:sldLayoutId id="21474836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400" u="none" kern="1200" baseline="0" dirty="0">
          <a:solidFill>
            <a:srgbClr val="C00000"/>
          </a:solidFill>
          <a:uFill>
            <a:solidFill>
              <a:schemeClr val="tx1"/>
            </a:solidFill>
          </a:u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90000"/>
        </a:lnSpc>
        <a:spcBef>
          <a:spcPts val="1000"/>
        </a:spcBef>
        <a:spcAft>
          <a:spcPts val="600"/>
        </a:spcAft>
        <a:buClr>
          <a:srgbClr val="C00000"/>
        </a:buClr>
        <a:buSzPct val="50000"/>
        <a:buFont typeface="Times New Roman" panose="02020603050405020304" pitchFamily="18" charset="0"/>
        <a:buChar char="►"/>
        <a:defRPr lang="en-US" sz="2800" kern="1200" dirty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SzPct val="50000"/>
        <a:buFont typeface="Times New Roman" panose="02020603050405020304" pitchFamily="18" charset="0"/>
        <a:buChar char="►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SzPct val="50000"/>
        <a:buFont typeface="Times New Roman" panose="02020603050405020304" pitchFamily="18" charset="0"/>
        <a:buChar char="►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SzPct val="50000"/>
        <a:buFont typeface="Times New Roman" panose="02020603050405020304" pitchFamily="18" charset="0"/>
        <a:buChar char="►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SzPct val="50000"/>
        <a:buFont typeface="Times New Roman" panose="02020603050405020304" pitchFamily="18" charset="0"/>
        <a:buChar char="►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Cbrown@appliedpavement.com" TargetMode="External"/><Relationship Id="rId2" Type="http://schemas.microsoft.com/office/2018/10/relationships/comments" Target="../comments/modernComment_10A_FBA6926D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1_75318805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4_4FF55683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C_3831CEC3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9_C1B91F33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7_B68FC215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8E303-836D-BD3C-4D31-4504956D83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Western TTAP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67D5E1-A794-A028-315B-3B56DC2C8B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9200" y="4032713"/>
            <a:ext cx="5040410" cy="1823508"/>
          </a:xfrm>
        </p:spPr>
        <p:txBody>
          <a:bodyPr/>
          <a:lstStyle/>
          <a:p>
            <a:pPr algn="l"/>
            <a:r>
              <a:rPr lang="en-US" dirty="0"/>
              <a:t>STEERING COMMITTEE MEETING</a:t>
            </a:r>
          </a:p>
          <a:p>
            <a:pPr algn="l"/>
            <a:r>
              <a:rPr lang="en-US" dirty="0"/>
              <a:t>FEBRUARY 24</a:t>
            </a:r>
            <a:r>
              <a:rPr lang="en-US" baseline="30000" dirty="0"/>
              <a:t>TH</a:t>
            </a:r>
            <a:r>
              <a:rPr lang="en-US" dirty="0"/>
              <a:t> , 2026</a:t>
            </a:r>
          </a:p>
          <a:p>
            <a:pPr algn="l"/>
            <a:r>
              <a:rPr lang="en-US" dirty="0"/>
              <a:t>DIRECTOR / CARRIE BROWN</a:t>
            </a:r>
          </a:p>
          <a:p>
            <a:pPr algn="l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76729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C91585-7292-A796-7FDD-306F08B76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CBB5144-DDB2-C4CE-95B4-EEEDAADA1582}"/>
              </a:ext>
            </a:extLst>
          </p:cNvPr>
          <p:cNvSpPr>
            <a:spLocks noGrp="1"/>
          </p:cNvSpPr>
          <p:nvPr>
            <p:ph type="body" sz="half" idx="14"/>
          </p:nvPr>
        </p:nvSpPr>
        <p:spPr/>
        <p:txBody>
          <a:bodyPr/>
          <a:lstStyle/>
          <a:p>
            <a:pPr algn="ctr"/>
            <a:r>
              <a:rPr lang="en-US" sz="2800" b="1">
                <a:solidFill>
                  <a:schemeClr val="bg1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Next Steering Committee Meeting</a:t>
            </a:r>
            <a:endParaRPr lang="en-US" sz="2800" b="1" dirty="0">
              <a:solidFill>
                <a:schemeClr val="bg1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367036A-C0FA-87CA-9C84-06AF0B06B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5025" y="446820"/>
            <a:ext cx="3574761" cy="1888880"/>
          </a:xfrm>
        </p:spPr>
        <p:txBody>
          <a:bodyPr/>
          <a:lstStyle/>
          <a:p>
            <a:pPr algn="ctr"/>
            <a:r>
              <a:rPr lang="en-US" sz="2800" dirty="0"/>
              <a:t>March 24</a:t>
            </a:r>
            <a:r>
              <a:rPr lang="en-US" sz="2800" baseline="30000" dirty="0"/>
              <a:t>th</a:t>
            </a:r>
            <a:r>
              <a:rPr lang="en-US" sz="2800" dirty="0"/>
              <a:t>, 2026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253987B-2475-1989-ECF0-2A406C63A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5322" y="2114550"/>
            <a:ext cx="6786677" cy="2870529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/>
              <a:t>See You Next Time!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Carrie Brown, MSML</a:t>
            </a:r>
          </a:p>
          <a:p>
            <a:pPr marL="0" indent="0">
              <a:buNone/>
            </a:pPr>
            <a:r>
              <a:rPr lang="en-US" i="1" dirty="0">
                <a:hlinkClick r:id="rId3"/>
              </a:rPr>
              <a:t>Cbrown@appliedpavement.com</a:t>
            </a:r>
            <a:endParaRPr lang="en-US" i="1" dirty="0"/>
          </a:p>
          <a:p>
            <a:pPr marL="0" indent="0">
              <a:buNone/>
            </a:pPr>
            <a:r>
              <a:rPr lang="en-US" i="1" dirty="0"/>
              <a:t>775-432-4438</a:t>
            </a:r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2199767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135D02B-5289-33CE-2B5A-9E715903F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7596" y="1391260"/>
            <a:ext cx="5444514" cy="4299279"/>
          </a:xfrm>
        </p:spPr>
        <p:txBody>
          <a:bodyPr/>
          <a:lstStyle/>
          <a:p>
            <a:r>
              <a:rPr lang="en-US" dirty="0"/>
              <a:t>Introduction:</a:t>
            </a:r>
          </a:p>
          <a:p>
            <a:pPr lvl="1"/>
            <a:r>
              <a:rPr lang="en-US" dirty="0"/>
              <a:t>Name</a:t>
            </a:r>
          </a:p>
          <a:p>
            <a:pPr lvl="1"/>
            <a:r>
              <a:rPr lang="en-US" dirty="0"/>
              <a:t>Agency or Tribe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Group Ice Breaker:</a:t>
            </a:r>
          </a:p>
          <a:p>
            <a:pPr lvl="1"/>
            <a:r>
              <a:rPr lang="en-US" i="1" dirty="0"/>
              <a:t>Describe your week in one word.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F20C046-625E-D272-EC94-778AC754AAC9}"/>
              </a:ext>
            </a:extLst>
          </p:cNvPr>
          <p:cNvSpPr>
            <a:spLocks noGrp="1"/>
          </p:cNvSpPr>
          <p:nvPr>
            <p:ph type="body" sz="half" idx="14"/>
          </p:nvPr>
        </p:nvSpPr>
        <p:spPr/>
        <p:txBody>
          <a:bodyPr/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Steering Committee Meeting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AA09CC7-B329-0EC9-7AD1-DB3CC83AE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5025" y="446820"/>
            <a:ext cx="3574761" cy="1888880"/>
          </a:xfrm>
        </p:spPr>
        <p:txBody>
          <a:bodyPr/>
          <a:lstStyle/>
          <a:p>
            <a:pPr algn="ctr"/>
            <a:r>
              <a:rPr lang="en-US" sz="2800" dirty="0"/>
              <a:t>February 24</a:t>
            </a:r>
            <a:r>
              <a:rPr lang="en-US" sz="2800" baseline="30000" dirty="0"/>
              <a:t>th</a:t>
            </a:r>
            <a:r>
              <a:rPr lang="en-US" sz="2800" dirty="0"/>
              <a:t>, 2026</a:t>
            </a:r>
          </a:p>
        </p:txBody>
      </p:sp>
    </p:spTree>
    <p:extLst>
      <p:ext uri="{BB962C8B-B14F-4D97-AF65-F5344CB8AC3E}">
        <p14:creationId xmlns:p14="http://schemas.microsoft.com/office/powerpoint/2010/main" val="196618035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5C595-BA3F-EC40-329A-CF7A525F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FHWA Update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4DDFBD6-6EFF-1078-ADD9-FE6645F71B8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499917" y="2251262"/>
            <a:ext cx="3599207" cy="35840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479CE67-ADC0-ACF4-2439-7C4630379C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2176" y="2046028"/>
            <a:ext cx="4130936" cy="4130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165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A3DB3B-EDD2-2282-0834-A9481ED3C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9E5826-FC88-F20F-1B07-7EBE85017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142604" y="2431887"/>
            <a:ext cx="4604660" cy="655284"/>
          </a:xfrm>
        </p:spPr>
        <p:txBody>
          <a:bodyPr/>
          <a:lstStyle/>
          <a:p>
            <a:r>
              <a:rPr lang="en-US" sz="8800" b="0" dirty="0">
                <a:solidFill>
                  <a:schemeClr val="bg1"/>
                </a:solidFill>
                <a:latin typeface="+mn-lt"/>
              </a:rPr>
              <a:t>Training 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56822CF8-0751-8FE9-2B9C-B66A951D5C3B}"/>
              </a:ext>
            </a:extLst>
          </p:cNvPr>
          <p:cNvSpPr txBox="1">
            <a:spLocks/>
          </p:cNvSpPr>
          <p:nvPr/>
        </p:nvSpPr>
        <p:spPr>
          <a:xfrm>
            <a:off x="3502834" y="1009201"/>
            <a:ext cx="7588300" cy="2707243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lang="en-US" sz="28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February Courses:</a:t>
            </a:r>
          </a:p>
          <a:p>
            <a:pPr lvl="1"/>
            <a:r>
              <a:rPr lang="en-US" i="1" dirty="0"/>
              <a:t>ASTTA Flagger (Blue Lake, CA)</a:t>
            </a:r>
          </a:p>
          <a:p>
            <a:pPr lvl="1"/>
            <a:r>
              <a:rPr lang="en-US" i="1" dirty="0"/>
              <a:t>Sign Maintenance Management (Virtual)</a:t>
            </a:r>
          </a:p>
          <a:p>
            <a:pPr lvl="1"/>
            <a:r>
              <a:rPr lang="en-US" i="1" dirty="0"/>
              <a:t>Pothole Patching and Repair (Virtual)</a:t>
            </a:r>
          </a:p>
          <a:p>
            <a:r>
              <a:rPr lang="en-US" dirty="0"/>
              <a:t>Most Attended:</a:t>
            </a:r>
          </a:p>
          <a:p>
            <a:pPr lvl="1"/>
            <a:r>
              <a:rPr lang="en-US" i="1" dirty="0"/>
              <a:t>Pothole Patching and Repair (Virtual)</a:t>
            </a:r>
          </a:p>
          <a:p>
            <a:r>
              <a:rPr lang="en-US" dirty="0"/>
              <a:t>Special Notes:</a:t>
            </a:r>
          </a:p>
          <a:p>
            <a:pPr lvl="1"/>
            <a:r>
              <a:rPr lang="en-US" dirty="0"/>
              <a:t>Still having no call no shows, but less than Y1.</a:t>
            </a:r>
          </a:p>
          <a:p>
            <a:pPr lvl="2"/>
            <a:r>
              <a:rPr lang="en-US" dirty="0"/>
              <a:t>Y1 attendance rate = 63.64</a:t>
            </a:r>
          </a:p>
          <a:p>
            <a:pPr lvl="2"/>
            <a:r>
              <a:rPr lang="en-US" dirty="0"/>
              <a:t>Y2 attendance rate = 71.73</a:t>
            </a:r>
          </a:p>
          <a:p>
            <a:pPr lvl="2"/>
            <a:r>
              <a:rPr lang="en-US" dirty="0"/>
              <a:t>Percent change =       12.71%</a:t>
            </a:r>
          </a:p>
          <a:p>
            <a:pPr lvl="1"/>
            <a:endParaRPr lang="en-US" i="1" dirty="0"/>
          </a:p>
          <a:p>
            <a:pPr marL="457200" lvl="1" indent="0">
              <a:buNone/>
            </a:pPr>
            <a:endParaRPr lang="en-US" i="1" dirty="0"/>
          </a:p>
        </p:txBody>
      </p:sp>
      <p:sp>
        <p:nvSpPr>
          <p:cNvPr id="3" name="Arrow: Up 2">
            <a:extLst>
              <a:ext uri="{FF2B5EF4-FFF2-40B4-BE49-F238E27FC236}">
                <a16:creationId xmlns:a16="http://schemas.microsoft.com/office/drawing/2014/main" id="{B7ED7FA8-9C04-69AC-58FD-EBE1CC7E64C4}"/>
              </a:ext>
            </a:extLst>
          </p:cNvPr>
          <p:cNvSpPr/>
          <p:nvPr/>
        </p:nvSpPr>
        <p:spPr>
          <a:xfrm>
            <a:off x="6845163" y="5300160"/>
            <a:ext cx="351703" cy="347605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7853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6D1DA1-D4C5-8982-1337-624B4D406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AF7F706-7F44-9496-6954-146440419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142604" y="2431887"/>
            <a:ext cx="4604660" cy="655284"/>
          </a:xfrm>
        </p:spPr>
        <p:txBody>
          <a:bodyPr/>
          <a:lstStyle/>
          <a:p>
            <a:r>
              <a:rPr lang="en-US" sz="8800" b="0" dirty="0">
                <a:solidFill>
                  <a:schemeClr val="bg1"/>
                </a:solidFill>
                <a:latin typeface="+mn-lt"/>
              </a:rPr>
              <a:t>Training 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EFEC2926-68E9-50FD-D3E9-72EF86988CD5}"/>
              </a:ext>
            </a:extLst>
          </p:cNvPr>
          <p:cNvSpPr txBox="1">
            <a:spLocks/>
          </p:cNvSpPr>
          <p:nvPr/>
        </p:nvSpPr>
        <p:spPr>
          <a:xfrm>
            <a:off x="3502834" y="1009201"/>
            <a:ext cx="7588300" cy="2707243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lang="en-US" sz="28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Upcoming Courses:</a:t>
            </a:r>
          </a:p>
          <a:p>
            <a:pPr lvl="1"/>
            <a:endParaRPr lang="en-US" i="1" dirty="0"/>
          </a:p>
          <a:p>
            <a:pPr marL="457200" lvl="1" indent="0">
              <a:buNone/>
            </a:pPr>
            <a:endParaRPr lang="en-US" i="1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AC6C421-1B30-DC84-177A-64169EA2B1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931561"/>
              </p:ext>
            </p:extLst>
          </p:nvPr>
        </p:nvGraphicFramePr>
        <p:xfrm>
          <a:off x="3232984" y="2283262"/>
          <a:ext cx="8127999" cy="222504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3651910">
                  <a:extLst>
                    <a:ext uri="{9D8B030D-6E8A-4147-A177-3AD203B41FA5}">
                      <a16:colId xmlns:a16="http://schemas.microsoft.com/office/drawing/2014/main" val="4072558204"/>
                    </a:ext>
                  </a:extLst>
                </a:gridCol>
                <a:gridCol w="1766756">
                  <a:extLst>
                    <a:ext uri="{9D8B030D-6E8A-4147-A177-3AD203B41FA5}">
                      <a16:colId xmlns:a16="http://schemas.microsoft.com/office/drawing/2014/main" val="194492211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2580708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3278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Intro to Construction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3/10 &amp; 3/12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Virtual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468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OSHA 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3/23 – 3/26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Trinidad, 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0686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Guardians of the Worksite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3/23 – 3/26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Crescent City, 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687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ATSSA Flagger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Havasu Lake, 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18506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OSHA 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4/27 – 4/30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Happy Camp, 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861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278829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F881F164-E813-F5AD-BB2B-A2C45F5F3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C3B2E6A-A22C-1CC0-381C-109C6D0BF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958474" y="1673714"/>
            <a:ext cx="5435207" cy="65528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7200" b="0" dirty="0">
                <a:solidFill>
                  <a:schemeClr val="bg1"/>
                </a:solidFill>
                <a:latin typeface="+mn-lt"/>
              </a:rPr>
              <a:t>Technical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1F40DDE9-A7CB-888C-47FD-0366BC2BA965}"/>
              </a:ext>
            </a:extLst>
          </p:cNvPr>
          <p:cNvSpPr txBox="1">
            <a:spLocks/>
          </p:cNvSpPr>
          <p:nvPr/>
        </p:nvSpPr>
        <p:spPr>
          <a:xfrm>
            <a:off x="3373743" y="873137"/>
            <a:ext cx="5444514" cy="2348456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lang="en-US" sz="28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Partnership:</a:t>
            </a:r>
          </a:p>
          <a:p>
            <a:pPr lvl="1"/>
            <a:r>
              <a:rPr lang="en-US" i="1" dirty="0"/>
              <a:t>Name of Tribe</a:t>
            </a:r>
          </a:p>
          <a:p>
            <a:pPr lvl="2"/>
            <a:r>
              <a:rPr lang="en-US" i="1" dirty="0"/>
              <a:t>Their request and or how we supported them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FEC57CB-576C-482F-A3F0-816377B3E8EC}"/>
              </a:ext>
            </a:extLst>
          </p:cNvPr>
          <p:cNvSpPr txBox="1">
            <a:spLocks/>
          </p:cNvSpPr>
          <p:nvPr/>
        </p:nvSpPr>
        <p:spPr>
          <a:xfrm rot="16200000">
            <a:off x="-182896" y="1819565"/>
            <a:ext cx="5274127" cy="65528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000" b="1" u="none" kern="1200" baseline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+mj-lt"/>
                <a:ea typeface="+mj-ea"/>
                <a:cs typeface="Arial" panose="020B0604020202020204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7200" b="0" dirty="0">
                <a:solidFill>
                  <a:schemeClr val="bg1"/>
                </a:solidFill>
                <a:latin typeface="+mn-lt"/>
              </a:rPr>
              <a:t>Assistance</a:t>
            </a:r>
          </a:p>
        </p:txBody>
      </p:sp>
    </p:spTree>
    <p:extLst>
      <p:ext uri="{BB962C8B-B14F-4D97-AF65-F5344CB8AC3E}">
        <p14:creationId xmlns:p14="http://schemas.microsoft.com/office/powerpoint/2010/main" val="362442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C51F3-EF43-F282-2DB9-D1BCE3ED8F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5404E47-EAFF-3252-6F84-5B992D28A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142604" y="2431887"/>
            <a:ext cx="4604660" cy="655284"/>
          </a:xfrm>
        </p:spPr>
        <p:txBody>
          <a:bodyPr/>
          <a:lstStyle/>
          <a:p>
            <a:r>
              <a:rPr lang="en-US" sz="8800" b="0" dirty="0">
                <a:solidFill>
                  <a:schemeClr val="bg1"/>
                </a:solidFill>
                <a:latin typeface="+mn-lt"/>
              </a:rPr>
              <a:t>Updates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5045BC21-4978-CB51-2603-62D4B960DE3A}"/>
              </a:ext>
            </a:extLst>
          </p:cNvPr>
          <p:cNvSpPr txBox="1">
            <a:spLocks/>
          </p:cNvSpPr>
          <p:nvPr/>
        </p:nvSpPr>
        <p:spPr>
          <a:xfrm>
            <a:off x="3406015" y="1400262"/>
            <a:ext cx="7287085" cy="2348456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lang="en-US" sz="28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Things to Note:</a:t>
            </a:r>
          </a:p>
          <a:p>
            <a:pPr lvl="1"/>
            <a:r>
              <a:rPr lang="en-US" dirty="0"/>
              <a:t>Road Scholar </a:t>
            </a:r>
            <a:r>
              <a:rPr lang="en-US" i="1" dirty="0"/>
              <a:t>soft launch March 1</a:t>
            </a:r>
            <a:r>
              <a:rPr lang="en-US" i="1" baseline="30000" dirty="0"/>
              <a:t>st</a:t>
            </a:r>
            <a:r>
              <a:rPr lang="en-US" i="1" dirty="0"/>
              <a:t>, 2026</a:t>
            </a:r>
          </a:p>
          <a:p>
            <a:pPr lvl="1"/>
            <a:endParaRPr lang="en-US" i="1" dirty="0"/>
          </a:p>
          <a:p>
            <a:pPr lvl="1"/>
            <a:r>
              <a:rPr lang="en-US" dirty="0"/>
              <a:t>New Instructor</a:t>
            </a:r>
            <a:r>
              <a:rPr lang="en-US" i="1" dirty="0"/>
              <a:t>: Matt Ulberg – Gravel Roads, Basic Survey and Layout</a:t>
            </a:r>
          </a:p>
          <a:p>
            <a:pPr lvl="1"/>
            <a:endParaRPr lang="en-US" i="1" dirty="0"/>
          </a:p>
          <a:p>
            <a:pPr lvl="1"/>
            <a:r>
              <a:rPr lang="en-US" dirty="0"/>
              <a:t>New Instructor: </a:t>
            </a:r>
            <a:r>
              <a:rPr lang="en-US" i="1" dirty="0"/>
              <a:t>Tony </a:t>
            </a:r>
            <a:r>
              <a:rPr lang="en-US" i="1" dirty="0" err="1"/>
              <a:t>DeCresie</a:t>
            </a:r>
            <a:r>
              <a:rPr lang="en-US" i="1" dirty="0"/>
              <a:t>, Training USA – Heavy Equipment</a:t>
            </a:r>
          </a:p>
          <a:p>
            <a:pPr lvl="1"/>
            <a:endParaRPr lang="en-US" i="1" dirty="0"/>
          </a:p>
          <a:p>
            <a:pPr lvl="1"/>
            <a:endParaRPr lang="en-US" i="1" dirty="0"/>
          </a:p>
          <a:p>
            <a:pPr lvl="1"/>
            <a:endParaRPr lang="en-US" i="1" dirty="0"/>
          </a:p>
          <a:p>
            <a:pPr lvl="1"/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18066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C35E9-97F8-DBD3-F625-5B5D2AE40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EA0AF27-2638-2B34-F507-6CFE065F1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142604" y="2431887"/>
            <a:ext cx="4604660" cy="655284"/>
          </a:xfrm>
        </p:spPr>
        <p:txBody>
          <a:bodyPr/>
          <a:lstStyle/>
          <a:p>
            <a:r>
              <a:rPr lang="en-US" sz="8800" b="0" dirty="0">
                <a:solidFill>
                  <a:schemeClr val="bg1"/>
                </a:solidFill>
                <a:latin typeface="+mn-lt"/>
              </a:rPr>
              <a:t>Support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9A89A552-D765-9290-A8B3-57988F50C9E0}"/>
              </a:ext>
            </a:extLst>
          </p:cNvPr>
          <p:cNvSpPr txBox="1">
            <a:spLocks/>
          </p:cNvSpPr>
          <p:nvPr/>
        </p:nvSpPr>
        <p:spPr>
          <a:xfrm>
            <a:off x="3890110" y="1454050"/>
            <a:ext cx="5444514" cy="2348456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lang="en-US" sz="28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Challenge questions</a:t>
            </a:r>
          </a:p>
          <a:p>
            <a:pPr lvl="1"/>
            <a:r>
              <a:rPr lang="en-US" i="1" dirty="0"/>
              <a:t>How can we engage more tribes in AZ and UT?</a:t>
            </a:r>
          </a:p>
          <a:p>
            <a:pPr lvl="1"/>
            <a:endParaRPr lang="en-US" i="1" dirty="0"/>
          </a:p>
          <a:p>
            <a:pPr lvl="1"/>
            <a:r>
              <a:rPr lang="en-US" i="1" dirty="0"/>
              <a:t>How can we increase our evaluation response rate for online courses?</a:t>
            </a:r>
          </a:p>
        </p:txBody>
      </p:sp>
    </p:spTree>
    <p:extLst>
      <p:ext uri="{BB962C8B-B14F-4D97-AF65-F5344CB8AC3E}">
        <p14:creationId xmlns:p14="http://schemas.microsoft.com/office/powerpoint/2010/main" val="325013483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9E5C0-F9D0-EE3F-0081-D569B25D0E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75B2F0D-7ECE-113F-12D5-0D968880B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98243" y="2166548"/>
            <a:ext cx="5135338" cy="655284"/>
          </a:xfrm>
        </p:spPr>
        <p:txBody>
          <a:bodyPr/>
          <a:lstStyle/>
          <a:p>
            <a:r>
              <a:rPr lang="en-US" sz="8000" b="0" dirty="0">
                <a:solidFill>
                  <a:schemeClr val="bg1"/>
                </a:solidFill>
                <a:latin typeface="+mn-lt"/>
              </a:rPr>
              <a:t>Questions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4473FB1D-4A49-F724-1EC1-1E8465CC11AD}"/>
              </a:ext>
            </a:extLst>
          </p:cNvPr>
          <p:cNvSpPr txBox="1">
            <a:spLocks/>
          </p:cNvSpPr>
          <p:nvPr/>
        </p:nvSpPr>
        <p:spPr>
          <a:xfrm>
            <a:off x="3373743" y="873137"/>
            <a:ext cx="5444514" cy="2348456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lang="en-US" sz="28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50000"/>
              <a:buFont typeface="Times New Roman" panose="02020603050405020304" pitchFamily="18" charset="0"/>
              <a:buChar char="►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Questions</a:t>
            </a:r>
          </a:p>
          <a:p>
            <a:r>
              <a:rPr lang="en-US" dirty="0"/>
              <a:t>Comments</a:t>
            </a:r>
          </a:p>
          <a:p>
            <a:r>
              <a:rPr lang="en-US" dirty="0"/>
              <a:t>Highlights</a:t>
            </a:r>
          </a:p>
          <a:p>
            <a:r>
              <a:rPr lang="en-US" dirty="0"/>
              <a:t>Opportunities </a:t>
            </a:r>
          </a:p>
        </p:txBody>
      </p:sp>
    </p:spTree>
    <p:extLst>
      <p:ext uri="{BB962C8B-B14F-4D97-AF65-F5344CB8AC3E}">
        <p14:creationId xmlns:p14="http://schemas.microsoft.com/office/powerpoint/2010/main" val="306287464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WTTAP">
      <a:dk1>
        <a:srgbClr val="000000"/>
      </a:dk1>
      <a:lt1>
        <a:sysClr val="window" lastClr="FFFFFF"/>
      </a:lt1>
      <a:dk2>
        <a:srgbClr val="680000"/>
      </a:dk2>
      <a:lt2>
        <a:srgbClr val="E8E8E8"/>
      </a:lt2>
      <a:accent1>
        <a:srgbClr val="F00000"/>
      </a:accent1>
      <a:accent2>
        <a:srgbClr val="FE8600"/>
      </a:accent2>
      <a:accent3>
        <a:srgbClr val="FCFD5B"/>
      </a:accent3>
      <a:accent4>
        <a:srgbClr val="FFFFFF"/>
      </a:accent4>
      <a:accent5>
        <a:srgbClr val="000000"/>
      </a:accent5>
      <a:accent6>
        <a:srgbClr val="C00000"/>
      </a:accent6>
      <a:hlink>
        <a:srgbClr val="F00000"/>
      </a:hlink>
      <a:folHlink>
        <a:srgbClr val="680000"/>
      </a:folHlink>
    </a:clrScheme>
    <a:fontScheme name="WTTAP">
      <a:majorFont>
        <a:latin typeface="Aptos Serif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WTTAP Template" id="{96748559-A735-4EBB-BECD-E60F9EDBB1BD}" vid="{3A2E1D59-5435-4DCA-8C2B-39E894FE59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d19e5a9-2aa2-4738-a22b-27a2bccbc38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D8543F68821E45BC2DB03E7357B74F" ma:contentTypeVersion="17" ma:contentTypeDescription="Create a new document." ma:contentTypeScope="" ma:versionID="b5051318467f4f9f3cab913bac0e61af">
  <xsd:schema xmlns:xsd="http://www.w3.org/2001/XMLSchema" xmlns:xs="http://www.w3.org/2001/XMLSchema" xmlns:p="http://schemas.microsoft.com/office/2006/metadata/properties" xmlns:ns3="1d19e5a9-2aa2-4738-a22b-27a2bccbc380" xmlns:ns4="d292aeeb-1fbb-484e-b51c-d339897afaee" targetNamespace="http://schemas.microsoft.com/office/2006/metadata/properties" ma:root="true" ma:fieldsID="f8cf212cc99cc9f8dfc263aee7aa47e0" ns3:_="" ns4:_="">
    <xsd:import namespace="1d19e5a9-2aa2-4738-a22b-27a2bccbc380"/>
    <xsd:import namespace="d292aeeb-1fbb-484e-b51c-d339897afae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OCR" minOccurs="0"/>
                <xsd:element ref="ns3:MediaServiceDateTaken" minOccurs="0"/>
                <xsd:element ref="ns3:MediaLengthInSeconds" minOccurs="0"/>
                <xsd:element ref="ns3:MediaServiceObjectDetectorVersion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ystemTags" minOccurs="0"/>
                <xsd:element ref="ns3:MediaServiceSearchProperties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9e5a9-2aa2-4738-a22b-27a2bccbc3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92aeeb-1fbb-484e-b51c-d339897afae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CD58E0A-7958-48CF-8705-C792078C7294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1d19e5a9-2aa2-4738-a22b-27a2bccbc380"/>
    <ds:schemaRef ds:uri="d292aeeb-1fbb-484e-b51c-d339897afaee"/>
    <ds:schemaRef ds:uri="http://purl.org/dc/terms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C17510B-2785-4EDB-AB08-573BF8F861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9C3DAD-2306-4B56-ABF8-BBE130063C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19e5a9-2aa2-4738-a22b-27a2bccbc380"/>
    <ds:schemaRef ds:uri="d292aeeb-1fbb-484e-b51c-d339897afa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WTTAP Template</Template>
  <TotalTime>4658</TotalTime>
  <Words>262</Words>
  <Application>Microsoft Office PowerPoint</Application>
  <PresentationFormat>Widescreen</PresentationFormat>
  <Paragraphs>78</Paragraphs>
  <Slides>10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Serif</vt:lpstr>
      <vt:lpstr>Arial</vt:lpstr>
      <vt:lpstr>Proxima Nova</vt:lpstr>
      <vt:lpstr>Times New Roman</vt:lpstr>
      <vt:lpstr>Office Theme</vt:lpstr>
      <vt:lpstr>Western TTAP</vt:lpstr>
      <vt:lpstr>February 24th, 2026</vt:lpstr>
      <vt:lpstr>FHWA Update</vt:lpstr>
      <vt:lpstr>Training </vt:lpstr>
      <vt:lpstr>Training </vt:lpstr>
      <vt:lpstr>Technical</vt:lpstr>
      <vt:lpstr>Updates</vt:lpstr>
      <vt:lpstr>Support</vt:lpstr>
      <vt:lpstr>Questions</vt:lpstr>
      <vt:lpstr>March 24th,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Nicole Slaboch</dc:creator>
  <cp:lastModifiedBy>Carrie Brown</cp:lastModifiedBy>
  <cp:revision>10</cp:revision>
  <dcterms:created xsi:type="dcterms:W3CDTF">2026-01-27T18:46:50Z</dcterms:created>
  <dcterms:modified xsi:type="dcterms:W3CDTF">2026-02-24T17:26:19Z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0x010100E8D8543F68821E45BC2DB03E7357B74F</vt:lpwstr>
  </property>
</Properties>
</file>